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335" r:id="rId2"/>
    <p:sldId id="336" r:id="rId3"/>
    <p:sldId id="354" r:id="rId4"/>
    <p:sldId id="352" r:id="rId5"/>
    <p:sldId id="353" r:id="rId6"/>
    <p:sldId id="356" r:id="rId7"/>
    <p:sldId id="355" r:id="rId8"/>
    <p:sldId id="367" r:id="rId9"/>
    <p:sldId id="368" r:id="rId10"/>
    <p:sldId id="341" r:id="rId11"/>
    <p:sldId id="369" r:id="rId12"/>
    <p:sldId id="378" r:id="rId13"/>
    <p:sldId id="370" r:id="rId14"/>
    <p:sldId id="379" r:id="rId15"/>
    <p:sldId id="371" r:id="rId16"/>
    <p:sldId id="380" r:id="rId17"/>
    <p:sldId id="372" r:id="rId18"/>
    <p:sldId id="381" r:id="rId19"/>
    <p:sldId id="373" r:id="rId20"/>
    <p:sldId id="382" r:id="rId21"/>
    <p:sldId id="374" r:id="rId22"/>
    <p:sldId id="383" r:id="rId23"/>
    <p:sldId id="375" r:id="rId24"/>
    <p:sldId id="384" r:id="rId25"/>
    <p:sldId id="377" r:id="rId26"/>
    <p:sldId id="386" r:id="rId27"/>
    <p:sldId id="363" r:id="rId28"/>
    <p:sldId id="364" r:id="rId29"/>
    <p:sldId id="365" r:id="rId30"/>
    <p:sldId id="366" r:id="rId31"/>
    <p:sldId id="35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B31DB7"/>
    <a:srgbClr val="F7E115"/>
    <a:srgbClr val="87AE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p:cViewPr varScale="1">
        <p:scale>
          <a:sx n="67" d="100"/>
          <a:sy n="67" d="100"/>
        </p:scale>
        <p:origin x="63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BF0943-E6D8-405E-BDBD-A5C563176209}" type="doc">
      <dgm:prSet loTypeId="urn:microsoft.com/office/officeart/2016/7/layout/LinearArrowProcessNumbered" loCatId="process" qsTypeId="urn:microsoft.com/office/officeart/2005/8/quickstyle/simple2" qsCatId="simple" csTypeId="urn:microsoft.com/office/officeart/2005/8/colors/colorful1" csCatId="colorful" phldr="1"/>
      <dgm:spPr/>
      <dgm:t>
        <a:bodyPr/>
        <a:lstStyle/>
        <a:p>
          <a:endParaRPr lang="en-US"/>
        </a:p>
      </dgm:t>
    </dgm:pt>
    <dgm:pt modelId="{315B8F3E-5934-4DAA-B4FC-8C91A2D25572}">
      <dgm:prSet custT="1"/>
      <dgm:spPr/>
      <dgm:t>
        <a:bodyPr/>
        <a:lstStyle/>
        <a:p>
          <a:r>
            <a:rPr lang="en-GB" sz="1600" dirty="0"/>
            <a:t>Reading sources</a:t>
          </a:r>
          <a:endParaRPr lang="en-US" sz="1600" dirty="0"/>
        </a:p>
      </dgm:t>
    </dgm:pt>
    <dgm:pt modelId="{6E030D90-49CA-4FFE-9AE7-8732085528A3}" type="parTrans" cxnId="{F9A59050-8188-49CD-83EE-B14599885037}">
      <dgm:prSet/>
      <dgm:spPr/>
      <dgm:t>
        <a:bodyPr/>
        <a:lstStyle/>
        <a:p>
          <a:endParaRPr lang="en-US"/>
        </a:p>
      </dgm:t>
    </dgm:pt>
    <dgm:pt modelId="{1192B7F0-9E6E-4FBD-A1A2-D3904279B84A}" type="sibTrans" cxnId="{F9A59050-8188-49CD-83EE-B14599885037}">
      <dgm:prSet phldrT="1" phldr="0"/>
      <dgm:spPr/>
      <dgm:t>
        <a:bodyPr/>
        <a:lstStyle/>
        <a:p>
          <a:r>
            <a:rPr lang="en-US"/>
            <a:t>1</a:t>
          </a:r>
        </a:p>
      </dgm:t>
    </dgm:pt>
    <dgm:pt modelId="{4814CA9A-9DFB-4C7D-A42A-A095572F8D0F}">
      <dgm:prSet custT="1"/>
      <dgm:spPr/>
      <dgm:t>
        <a:bodyPr/>
        <a:lstStyle/>
        <a:p>
          <a:r>
            <a:rPr lang="en-GB" sz="1600" dirty="0"/>
            <a:t>Making a for &amp; against list</a:t>
          </a:r>
          <a:endParaRPr lang="en-US" sz="1600" dirty="0"/>
        </a:p>
      </dgm:t>
    </dgm:pt>
    <dgm:pt modelId="{6F62FD46-5526-4E93-953F-0640BDB00F81}" type="parTrans" cxnId="{F00FC4B1-445C-4B34-A7FF-97521C38D211}">
      <dgm:prSet/>
      <dgm:spPr/>
      <dgm:t>
        <a:bodyPr/>
        <a:lstStyle/>
        <a:p>
          <a:endParaRPr lang="en-GB"/>
        </a:p>
      </dgm:t>
    </dgm:pt>
    <dgm:pt modelId="{45957407-C4DD-4DD4-9D13-C260261691C3}" type="sibTrans" cxnId="{F00FC4B1-445C-4B34-A7FF-97521C38D211}">
      <dgm:prSet phldrT="2" phldr="0"/>
      <dgm:spPr/>
      <dgm:t>
        <a:bodyPr/>
        <a:lstStyle/>
        <a:p>
          <a:r>
            <a:rPr lang="en-GB"/>
            <a:t>2</a:t>
          </a:r>
        </a:p>
      </dgm:t>
    </dgm:pt>
    <dgm:pt modelId="{C4F5D44F-EAE6-4462-83D4-264452D91A62}">
      <dgm:prSet custT="1"/>
      <dgm:spPr/>
      <dgm:t>
        <a:bodyPr/>
        <a:lstStyle/>
        <a:p>
          <a:r>
            <a:rPr lang="en-GB" sz="1600" dirty="0"/>
            <a:t>Formulating the thesis statement</a:t>
          </a:r>
          <a:endParaRPr lang="en-US" sz="1600" dirty="0"/>
        </a:p>
      </dgm:t>
    </dgm:pt>
    <dgm:pt modelId="{555E7DE4-261C-4F17-BE46-49BDCB8AE6C0}" type="parTrans" cxnId="{4A95656E-5368-4754-B401-03EF55759462}">
      <dgm:prSet/>
      <dgm:spPr/>
      <dgm:t>
        <a:bodyPr/>
        <a:lstStyle/>
        <a:p>
          <a:endParaRPr lang="en-GB"/>
        </a:p>
      </dgm:t>
    </dgm:pt>
    <dgm:pt modelId="{B83F7AC7-ADE5-4946-8B12-A2C3DE06C5AB}" type="sibTrans" cxnId="{4A95656E-5368-4754-B401-03EF55759462}">
      <dgm:prSet phldrT="3" phldr="0"/>
      <dgm:spPr/>
      <dgm:t>
        <a:bodyPr/>
        <a:lstStyle/>
        <a:p>
          <a:r>
            <a:rPr lang="en-GB"/>
            <a:t>3</a:t>
          </a:r>
        </a:p>
      </dgm:t>
    </dgm:pt>
    <dgm:pt modelId="{B4A08390-5D84-498F-B960-16738542CA94}">
      <dgm:prSet custT="1"/>
      <dgm:spPr/>
      <dgm:t>
        <a:bodyPr/>
        <a:lstStyle/>
        <a:p>
          <a:r>
            <a:rPr lang="en-GB" sz="1600" dirty="0"/>
            <a:t>Making an outline</a:t>
          </a:r>
          <a:endParaRPr lang="en-US" sz="1600" dirty="0"/>
        </a:p>
      </dgm:t>
    </dgm:pt>
    <dgm:pt modelId="{FAD7AE64-A421-4F10-B72E-69BD16A39ADD}" type="parTrans" cxnId="{F604F42F-AEFC-4287-A2AD-88C1F24B1D09}">
      <dgm:prSet/>
      <dgm:spPr/>
      <dgm:t>
        <a:bodyPr/>
        <a:lstStyle/>
        <a:p>
          <a:endParaRPr lang="en-GB"/>
        </a:p>
      </dgm:t>
    </dgm:pt>
    <dgm:pt modelId="{81C20DF1-20A8-4F3B-B717-5188BAB75D44}" type="sibTrans" cxnId="{F604F42F-AEFC-4287-A2AD-88C1F24B1D09}">
      <dgm:prSet phldrT="4" phldr="0"/>
      <dgm:spPr/>
      <dgm:t>
        <a:bodyPr/>
        <a:lstStyle/>
        <a:p>
          <a:r>
            <a:rPr lang="en-GB"/>
            <a:t>4</a:t>
          </a:r>
        </a:p>
      </dgm:t>
    </dgm:pt>
    <dgm:pt modelId="{A3A1A11F-0BE2-4297-BDE7-2E281D36ED35}">
      <dgm:prSet custT="1"/>
      <dgm:spPr/>
      <dgm:t>
        <a:bodyPr/>
        <a:lstStyle/>
        <a:p>
          <a:r>
            <a:rPr lang="en-GB" sz="1600" dirty="0"/>
            <a:t>Writing the introductory paragraph</a:t>
          </a:r>
          <a:endParaRPr lang="en-US" sz="1600" dirty="0"/>
        </a:p>
      </dgm:t>
    </dgm:pt>
    <dgm:pt modelId="{75A58401-8754-4DDF-8F6B-F3771843210D}" type="parTrans" cxnId="{0A9FD2C3-0008-44E3-86BD-13D83FB6790C}">
      <dgm:prSet/>
      <dgm:spPr/>
      <dgm:t>
        <a:bodyPr/>
        <a:lstStyle/>
        <a:p>
          <a:endParaRPr lang="en-GB"/>
        </a:p>
      </dgm:t>
    </dgm:pt>
    <dgm:pt modelId="{9A195AB9-F6ED-40D5-B9E8-ACC58DA45DD4}" type="sibTrans" cxnId="{0A9FD2C3-0008-44E3-86BD-13D83FB6790C}">
      <dgm:prSet phldrT="5" phldr="0"/>
      <dgm:spPr/>
      <dgm:t>
        <a:bodyPr/>
        <a:lstStyle/>
        <a:p>
          <a:r>
            <a:rPr lang="en-GB"/>
            <a:t>5</a:t>
          </a:r>
        </a:p>
      </dgm:t>
    </dgm:pt>
    <dgm:pt modelId="{D5BE4BEC-12EC-4B87-AAA9-B1F3B42FD7CF}">
      <dgm:prSet custT="1"/>
      <dgm:spPr/>
      <dgm:t>
        <a:bodyPr/>
        <a:lstStyle/>
        <a:p>
          <a:r>
            <a:rPr lang="en-GB" sz="1600" dirty="0"/>
            <a:t>Writing the body paragraphs</a:t>
          </a:r>
          <a:endParaRPr lang="en-US" sz="1600" dirty="0"/>
        </a:p>
      </dgm:t>
    </dgm:pt>
    <dgm:pt modelId="{1FD4A1BA-1AAF-4708-BD31-94621F7D8A6C}" type="parTrans" cxnId="{99E14242-DE65-48A2-A6C4-5A61EAA794F4}">
      <dgm:prSet/>
      <dgm:spPr/>
      <dgm:t>
        <a:bodyPr/>
        <a:lstStyle/>
        <a:p>
          <a:endParaRPr lang="en-GB"/>
        </a:p>
      </dgm:t>
    </dgm:pt>
    <dgm:pt modelId="{F00AEF8E-6CA0-4BAD-9D09-2C720C3EB879}" type="sibTrans" cxnId="{99E14242-DE65-48A2-A6C4-5A61EAA794F4}">
      <dgm:prSet phldrT="6" phldr="0"/>
      <dgm:spPr/>
      <dgm:t>
        <a:bodyPr/>
        <a:lstStyle/>
        <a:p>
          <a:r>
            <a:rPr lang="en-GB"/>
            <a:t>6</a:t>
          </a:r>
        </a:p>
      </dgm:t>
    </dgm:pt>
    <dgm:pt modelId="{CC8683C8-2B06-4245-8867-7D15C31DBAEC}">
      <dgm:prSet custT="1"/>
      <dgm:spPr/>
      <dgm:t>
        <a:bodyPr/>
        <a:lstStyle/>
        <a:p>
          <a:r>
            <a:rPr lang="en-GB" sz="1600" dirty="0"/>
            <a:t>Writing the conclusion paragraph</a:t>
          </a:r>
          <a:r>
            <a:rPr lang="en-GB" sz="1500" dirty="0"/>
            <a:t>.</a:t>
          </a:r>
          <a:endParaRPr lang="en-US" sz="1500" dirty="0"/>
        </a:p>
      </dgm:t>
    </dgm:pt>
    <dgm:pt modelId="{238996A7-48BF-40AD-857D-208431AAB905}" type="parTrans" cxnId="{A6EEAEC0-BA9D-4FEB-885D-6FDB3176CFDB}">
      <dgm:prSet/>
      <dgm:spPr/>
      <dgm:t>
        <a:bodyPr/>
        <a:lstStyle/>
        <a:p>
          <a:endParaRPr lang="en-GB"/>
        </a:p>
      </dgm:t>
    </dgm:pt>
    <dgm:pt modelId="{32AFF4D4-95C5-4C00-AFE9-07FB5E2334B0}" type="sibTrans" cxnId="{A6EEAEC0-BA9D-4FEB-885D-6FDB3176CFDB}">
      <dgm:prSet phldrT="7" phldr="0"/>
      <dgm:spPr/>
      <dgm:t>
        <a:bodyPr/>
        <a:lstStyle/>
        <a:p>
          <a:r>
            <a:rPr lang="en-GB"/>
            <a:t>7</a:t>
          </a:r>
        </a:p>
      </dgm:t>
    </dgm:pt>
    <dgm:pt modelId="{BFF06008-1634-41DB-88F9-0B6007A309E7}" type="pres">
      <dgm:prSet presAssocID="{7DBF0943-E6D8-405E-BDBD-A5C563176209}" presName="linearFlow" presStyleCnt="0">
        <dgm:presLayoutVars>
          <dgm:dir/>
          <dgm:animLvl val="lvl"/>
          <dgm:resizeHandles val="exact"/>
        </dgm:presLayoutVars>
      </dgm:prSet>
      <dgm:spPr/>
    </dgm:pt>
    <dgm:pt modelId="{4D242469-2B00-4557-B5B7-DE0B94B0A1DE}" type="pres">
      <dgm:prSet presAssocID="{315B8F3E-5934-4DAA-B4FC-8C91A2D25572}" presName="compositeNode" presStyleCnt="0"/>
      <dgm:spPr/>
    </dgm:pt>
    <dgm:pt modelId="{D9D4D369-3534-4C57-A3DA-BBCD89CB1677}" type="pres">
      <dgm:prSet presAssocID="{315B8F3E-5934-4DAA-B4FC-8C91A2D25572}" presName="parTx" presStyleLbl="node1" presStyleIdx="0" presStyleCnt="0">
        <dgm:presLayoutVars>
          <dgm:chMax val="0"/>
          <dgm:chPref val="0"/>
          <dgm:bulletEnabled val="1"/>
        </dgm:presLayoutVars>
      </dgm:prSet>
      <dgm:spPr/>
    </dgm:pt>
    <dgm:pt modelId="{329DED80-A1D5-4D57-B306-527310AFC58B}" type="pres">
      <dgm:prSet presAssocID="{315B8F3E-5934-4DAA-B4FC-8C91A2D25572}" presName="parSh" presStyleCnt="0"/>
      <dgm:spPr/>
    </dgm:pt>
    <dgm:pt modelId="{248FB00E-C0B4-44D5-B140-CB16C8708CCD}" type="pres">
      <dgm:prSet presAssocID="{315B8F3E-5934-4DAA-B4FC-8C91A2D25572}" presName="lineNode" presStyleLbl="alignAccFollowNode1" presStyleIdx="0" presStyleCnt="21"/>
      <dgm:spPr/>
    </dgm:pt>
    <dgm:pt modelId="{6A4F40A4-93EE-478D-8CC8-4750C9258BB5}" type="pres">
      <dgm:prSet presAssocID="{315B8F3E-5934-4DAA-B4FC-8C91A2D25572}" presName="lineArrowNode" presStyleLbl="alignAccFollowNode1" presStyleIdx="1" presStyleCnt="21"/>
      <dgm:spPr/>
    </dgm:pt>
    <dgm:pt modelId="{737F3593-3346-4A33-9C88-FE0DC2DC90B8}" type="pres">
      <dgm:prSet presAssocID="{1192B7F0-9E6E-4FBD-A1A2-D3904279B84A}" presName="sibTransNodeCircle" presStyleLbl="alignNode1" presStyleIdx="0" presStyleCnt="7">
        <dgm:presLayoutVars>
          <dgm:chMax val="0"/>
          <dgm:bulletEnabled/>
        </dgm:presLayoutVars>
      </dgm:prSet>
      <dgm:spPr/>
    </dgm:pt>
    <dgm:pt modelId="{B3104BF9-5D1A-44B4-A2AE-AFAD58C3C293}" type="pres">
      <dgm:prSet presAssocID="{1192B7F0-9E6E-4FBD-A1A2-D3904279B84A}" presName="spacerBetweenCircleAndCallout" presStyleCnt="0">
        <dgm:presLayoutVars/>
      </dgm:prSet>
      <dgm:spPr/>
    </dgm:pt>
    <dgm:pt modelId="{EB8535EE-A716-461C-AED6-BD1B2833D012}" type="pres">
      <dgm:prSet presAssocID="{315B8F3E-5934-4DAA-B4FC-8C91A2D25572}" presName="nodeText" presStyleLbl="alignAccFollowNode1" presStyleIdx="2" presStyleCnt="21" custLinFactNeighborX="-841" custLinFactNeighborY="-3299">
        <dgm:presLayoutVars>
          <dgm:bulletEnabled val="1"/>
        </dgm:presLayoutVars>
      </dgm:prSet>
      <dgm:spPr/>
    </dgm:pt>
    <dgm:pt modelId="{77CA16B7-32E3-49CF-A312-E5FB92685B6C}" type="pres">
      <dgm:prSet presAssocID="{1192B7F0-9E6E-4FBD-A1A2-D3904279B84A}" presName="sibTransComposite" presStyleCnt="0"/>
      <dgm:spPr/>
    </dgm:pt>
    <dgm:pt modelId="{CDBF345C-269F-4493-A71B-7B376D22463A}" type="pres">
      <dgm:prSet presAssocID="{4814CA9A-9DFB-4C7D-A42A-A095572F8D0F}" presName="compositeNode" presStyleCnt="0"/>
      <dgm:spPr/>
    </dgm:pt>
    <dgm:pt modelId="{219A7728-FEB9-4614-8C86-21155BB00E10}" type="pres">
      <dgm:prSet presAssocID="{4814CA9A-9DFB-4C7D-A42A-A095572F8D0F}" presName="parTx" presStyleLbl="node1" presStyleIdx="0" presStyleCnt="0">
        <dgm:presLayoutVars>
          <dgm:chMax val="0"/>
          <dgm:chPref val="0"/>
          <dgm:bulletEnabled val="1"/>
        </dgm:presLayoutVars>
      </dgm:prSet>
      <dgm:spPr/>
    </dgm:pt>
    <dgm:pt modelId="{E2E78EE8-4885-4649-910B-BD580CBC5C57}" type="pres">
      <dgm:prSet presAssocID="{4814CA9A-9DFB-4C7D-A42A-A095572F8D0F}" presName="parSh" presStyleCnt="0"/>
      <dgm:spPr/>
    </dgm:pt>
    <dgm:pt modelId="{E80E35B7-429D-4904-AECB-B37B38796281}" type="pres">
      <dgm:prSet presAssocID="{4814CA9A-9DFB-4C7D-A42A-A095572F8D0F}" presName="lineNode" presStyleLbl="alignAccFollowNode1" presStyleIdx="3" presStyleCnt="21"/>
      <dgm:spPr/>
    </dgm:pt>
    <dgm:pt modelId="{DE84E311-BE44-4851-8958-648FFE6D1227}" type="pres">
      <dgm:prSet presAssocID="{4814CA9A-9DFB-4C7D-A42A-A095572F8D0F}" presName="lineArrowNode" presStyleLbl="alignAccFollowNode1" presStyleIdx="4" presStyleCnt="21"/>
      <dgm:spPr/>
    </dgm:pt>
    <dgm:pt modelId="{4FBA5645-FF15-44AE-9FB7-C1FB1530D3E4}" type="pres">
      <dgm:prSet presAssocID="{45957407-C4DD-4DD4-9D13-C260261691C3}" presName="sibTransNodeCircle" presStyleLbl="alignNode1" presStyleIdx="1" presStyleCnt="7">
        <dgm:presLayoutVars>
          <dgm:chMax val="0"/>
          <dgm:bulletEnabled/>
        </dgm:presLayoutVars>
      </dgm:prSet>
      <dgm:spPr/>
    </dgm:pt>
    <dgm:pt modelId="{A229BC6D-2B8B-43FC-9BA5-064AD4ACB4A8}" type="pres">
      <dgm:prSet presAssocID="{45957407-C4DD-4DD4-9D13-C260261691C3}" presName="spacerBetweenCircleAndCallout" presStyleCnt="0">
        <dgm:presLayoutVars/>
      </dgm:prSet>
      <dgm:spPr/>
    </dgm:pt>
    <dgm:pt modelId="{80E21C40-015C-4FB3-862D-0520894D9ECB}" type="pres">
      <dgm:prSet presAssocID="{4814CA9A-9DFB-4C7D-A42A-A095572F8D0F}" presName="nodeText" presStyleLbl="alignAccFollowNode1" presStyleIdx="5" presStyleCnt="21">
        <dgm:presLayoutVars>
          <dgm:bulletEnabled val="1"/>
        </dgm:presLayoutVars>
      </dgm:prSet>
      <dgm:spPr/>
    </dgm:pt>
    <dgm:pt modelId="{D74BF1C8-DDFD-4A72-BCDF-A143665B97E5}" type="pres">
      <dgm:prSet presAssocID="{45957407-C4DD-4DD4-9D13-C260261691C3}" presName="sibTransComposite" presStyleCnt="0"/>
      <dgm:spPr/>
    </dgm:pt>
    <dgm:pt modelId="{1601DBA8-2B1F-4D88-84AD-05F35FBD9175}" type="pres">
      <dgm:prSet presAssocID="{C4F5D44F-EAE6-4462-83D4-264452D91A62}" presName="compositeNode" presStyleCnt="0"/>
      <dgm:spPr/>
    </dgm:pt>
    <dgm:pt modelId="{07E4D934-0583-497F-92A3-C5038068F404}" type="pres">
      <dgm:prSet presAssocID="{C4F5D44F-EAE6-4462-83D4-264452D91A62}" presName="parTx" presStyleLbl="node1" presStyleIdx="0" presStyleCnt="0">
        <dgm:presLayoutVars>
          <dgm:chMax val="0"/>
          <dgm:chPref val="0"/>
          <dgm:bulletEnabled val="1"/>
        </dgm:presLayoutVars>
      </dgm:prSet>
      <dgm:spPr/>
    </dgm:pt>
    <dgm:pt modelId="{6ACF49A8-698E-4482-B400-92848FE344E2}" type="pres">
      <dgm:prSet presAssocID="{C4F5D44F-EAE6-4462-83D4-264452D91A62}" presName="parSh" presStyleCnt="0"/>
      <dgm:spPr/>
    </dgm:pt>
    <dgm:pt modelId="{EA6C7595-289A-4B35-BC48-060B91002C60}" type="pres">
      <dgm:prSet presAssocID="{C4F5D44F-EAE6-4462-83D4-264452D91A62}" presName="lineNode" presStyleLbl="alignAccFollowNode1" presStyleIdx="6" presStyleCnt="21"/>
      <dgm:spPr/>
    </dgm:pt>
    <dgm:pt modelId="{EB45CD86-8429-4ACE-A8FE-3211FE530C4F}" type="pres">
      <dgm:prSet presAssocID="{C4F5D44F-EAE6-4462-83D4-264452D91A62}" presName="lineArrowNode" presStyleLbl="alignAccFollowNode1" presStyleIdx="7" presStyleCnt="21"/>
      <dgm:spPr/>
    </dgm:pt>
    <dgm:pt modelId="{5F3E7B30-3D72-48A7-B3CB-7054FD4C6D1F}" type="pres">
      <dgm:prSet presAssocID="{B83F7AC7-ADE5-4946-8B12-A2C3DE06C5AB}" presName="sibTransNodeCircle" presStyleLbl="alignNode1" presStyleIdx="2" presStyleCnt="7">
        <dgm:presLayoutVars>
          <dgm:chMax val="0"/>
          <dgm:bulletEnabled/>
        </dgm:presLayoutVars>
      </dgm:prSet>
      <dgm:spPr/>
    </dgm:pt>
    <dgm:pt modelId="{1B6C6DC8-0E59-481F-BF11-B8730804469F}" type="pres">
      <dgm:prSet presAssocID="{B83F7AC7-ADE5-4946-8B12-A2C3DE06C5AB}" presName="spacerBetweenCircleAndCallout" presStyleCnt="0">
        <dgm:presLayoutVars/>
      </dgm:prSet>
      <dgm:spPr/>
    </dgm:pt>
    <dgm:pt modelId="{A9A7D15D-17CC-4FFA-B3DA-115DA6505F9C}" type="pres">
      <dgm:prSet presAssocID="{C4F5D44F-EAE6-4462-83D4-264452D91A62}" presName="nodeText" presStyleLbl="alignAccFollowNode1" presStyleIdx="8" presStyleCnt="21">
        <dgm:presLayoutVars>
          <dgm:bulletEnabled val="1"/>
        </dgm:presLayoutVars>
      </dgm:prSet>
      <dgm:spPr/>
    </dgm:pt>
    <dgm:pt modelId="{2B480483-03AD-4051-B689-C76E56AB2DBF}" type="pres">
      <dgm:prSet presAssocID="{B83F7AC7-ADE5-4946-8B12-A2C3DE06C5AB}" presName="sibTransComposite" presStyleCnt="0"/>
      <dgm:spPr/>
    </dgm:pt>
    <dgm:pt modelId="{15D43EAA-5F33-48BE-956B-E73172171EF8}" type="pres">
      <dgm:prSet presAssocID="{B4A08390-5D84-498F-B960-16738542CA94}" presName="compositeNode" presStyleCnt="0"/>
      <dgm:spPr/>
    </dgm:pt>
    <dgm:pt modelId="{8ED6425F-7DF9-4F33-B5C8-721483522066}" type="pres">
      <dgm:prSet presAssocID="{B4A08390-5D84-498F-B960-16738542CA94}" presName="parTx" presStyleLbl="node1" presStyleIdx="0" presStyleCnt="0">
        <dgm:presLayoutVars>
          <dgm:chMax val="0"/>
          <dgm:chPref val="0"/>
          <dgm:bulletEnabled val="1"/>
        </dgm:presLayoutVars>
      </dgm:prSet>
      <dgm:spPr/>
    </dgm:pt>
    <dgm:pt modelId="{69E33211-739F-400D-B40C-E89A2208A562}" type="pres">
      <dgm:prSet presAssocID="{B4A08390-5D84-498F-B960-16738542CA94}" presName="parSh" presStyleCnt="0"/>
      <dgm:spPr/>
    </dgm:pt>
    <dgm:pt modelId="{BF2BC5AF-082A-4B82-9788-DBE707688194}" type="pres">
      <dgm:prSet presAssocID="{B4A08390-5D84-498F-B960-16738542CA94}" presName="lineNode" presStyleLbl="alignAccFollowNode1" presStyleIdx="9" presStyleCnt="21"/>
      <dgm:spPr/>
    </dgm:pt>
    <dgm:pt modelId="{5C09FF9D-5F9B-4C5E-816E-3A8317865BC2}" type="pres">
      <dgm:prSet presAssocID="{B4A08390-5D84-498F-B960-16738542CA94}" presName="lineArrowNode" presStyleLbl="alignAccFollowNode1" presStyleIdx="10" presStyleCnt="21"/>
      <dgm:spPr/>
    </dgm:pt>
    <dgm:pt modelId="{2D17FF9D-AB06-474A-A2D7-D0220BFAEB2C}" type="pres">
      <dgm:prSet presAssocID="{81C20DF1-20A8-4F3B-B717-5188BAB75D44}" presName="sibTransNodeCircle" presStyleLbl="alignNode1" presStyleIdx="3" presStyleCnt="7">
        <dgm:presLayoutVars>
          <dgm:chMax val="0"/>
          <dgm:bulletEnabled/>
        </dgm:presLayoutVars>
      </dgm:prSet>
      <dgm:spPr/>
    </dgm:pt>
    <dgm:pt modelId="{243FF45F-7D8E-4252-A7C9-040C4187C9E2}" type="pres">
      <dgm:prSet presAssocID="{81C20DF1-20A8-4F3B-B717-5188BAB75D44}" presName="spacerBetweenCircleAndCallout" presStyleCnt="0">
        <dgm:presLayoutVars/>
      </dgm:prSet>
      <dgm:spPr/>
    </dgm:pt>
    <dgm:pt modelId="{AFBB832E-C95C-4783-B222-9D31D6B0AE5C}" type="pres">
      <dgm:prSet presAssocID="{B4A08390-5D84-498F-B960-16738542CA94}" presName="nodeText" presStyleLbl="alignAccFollowNode1" presStyleIdx="11" presStyleCnt="21">
        <dgm:presLayoutVars>
          <dgm:bulletEnabled val="1"/>
        </dgm:presLayoutVars>
      </dgm:prSet>
      <dgm:spPr/>
    </dgm:pt>
    <dgm:pt modelId="{A25B9851-4A3B-4DA2-B10E-D08E52C2C43C}" type="pres">
      <dgm:prSet presAssocID="{81C20DF1-20A8-4F3B-B717-5188BAB75D44}" presName="sibTransComposite" presStyleCnt="0"/>
      <dgm:spPr/>
    </dgm:pt>
    <dgm:pt modelId="{69B93BCF-24AB-43E4-BB15-DE6C3907F94A}" type="pres">
      <dgm:prSet presAssocID="{A3A1A11F-0BE2-4297-BDE7-2E281D36ED35}" presName="compositeNode" presStyleCnt="0"/>
      <dgm:spPr/>
    </dgm:pt>
    <dgm:pt modelId="{D050617D-86AB-4FFF-8A8E-5D36334775BD}" type="pres">
      <dgm:prSet presAssocID="{A3A1A11F-0BE2-4297-BDE7-2E281D36ED35}" presName="parTx" presStyleLbl="node1" presStyleIdx="0" presStyleCnt="0">
        <dgm:presLayoutVars>
          <dgm:chMax val="0"/>
          <dgm:chPref val="0"/>
          <dgm:bulletEnabled val="1"/>
        </dgm:presLayoutVars>
      </dgm:prSet>
      <dgm:spPr/>
    </dgm:pt>
    <dgm:pt modelId="{61C1B888-A2DE-4131-ADD8-F198DEC4D711}" type="pres">
      <dgm:prSet presAssocID="{A3A1A11F-0BE2-4297-BDE7-2E281D36ED35}" presName="parSh" presStyleCnt="0"/>
      <dgm:spPr/>
    </dgm:pt>
    <dgm:pt modelId="{2D4C6B8E-1628-4F99-AE8F-60BCCD19F9A0}" type="pres">
      <dgm:prSet presAssocID="{A3A1A11F-0BE2-4297-BDE7-2E281D36ED35}" presName="lineNode" presStyleLbl="alignAccFollowNode1" presStyleIdx="12" presStyleCnt="21"/>
      <dgm:spPr/>
    </dgm:pt>
    <dgm:pt modelId="{9D9C131D-87F3-4CE8-A4D6-A1788A423BB0}" type="pres">
      <dgm:prSet presAssocID="{A3A1A11F-0BE2-4297-BDE7-2E281D36ED35}" presName="lineArrowNode" presStyleLbl="alignAccFollowNode1" presStyleIdx="13" presStyleCnt="21"/>
      <dgm:spPr/>
    </dgm:pt>
    <dgm:pt modelId="{F3C2B5C9-142C-4B01-B21A-C4AA8837D2AF}" type="pres">
      <dgm:prSet presAssocID="{9A195AB9-F6ED-40D5-B9E8-ACC58DA45DD4}" presName="sibTransNodeCircle" presStyleLbl="alignNode1" presStyleIdx="4" presStyleCnt="7">
        <dgm:presLayoutVars>
          <dgm:chMax val="0"/>
          <dgm:bulletEnabled/>
        </dgm:presLayoutVars>
      </dgm:prSet>
      <dgm:spPr/>
    </dgm:pt>
    <dgm:pt modelId="{01D28617-5B4A-4F2A-9DAA-3A24B09FD041}" type="pres">
      <dgm:prSet presAssocID="{9A195AB9-F6ED-40D5-B9E8-ACC58DA45DD4}" presName="spacerBetweenCircleAndCallout" presStyleCnt="0">
        <dgm:presLayoutVars/>
      </dgm:prSet>
      <dgm:spPr/>
    </dgm:pt>
    <dgm:pt modelId="{4323FECC-874D-4353-A33F-A6CDBB54F520}" type="pres">
      <dgm:prSet presAssocID="{A3A1A11F-0BE2-4297-BDE7-2E281D36ED35}" presName="nodeText" presStyleLbl="alignAccFollowNode1" presStyleIdx="14" presStyleCnt="21">
        <dgm:presLayoutVars>
          <dgm:bulletEnabled val="1"/>
        </dgm:presLayoutVars>
      </dgm:prSet>
      <dgm:spPr/>
    </dgm:pt>
    <dgm:pt modelId="{EE6F6AEE-C940-4B6A-B513-8DB780E42AAB}" type="pres">
      <dgm:prSet presAssocID="{9A195AB9-F6ED-40D5-B9E8-ACC58DA45DD4}" presName="sibTransComposite" presStyleCnt="0"/>
      <dgm:spPr/>
    </dgm:pt>
    <dgm:pt modelId="{7218D2C8-70CE-4148-8F5B-270F88630F86}" type="pres">
      <dgm:prSet presAssocID="{D5BE4BEC-12EC-4B87-AAA9-B1F3B42FD7CF}" presName="compositeNode" presStyleCnt="0"/>
      <dgm:spPr/>
    </dgm:pt>
    <dgm:pt modelId="{A099CD40-93F0-4A6F-9605-3B7621F1D9E5}" type="pres">
      <dgm:prSet presAssocID="{D5BE4BEC-12EC-4B87-AAA9-B1F3B42FD7CF}" presName="parTx" presStyleLbl="node1" presStyleIdx="0" presStyleCnt="0">
        <dgm:presLayoutVars>
          <dgm:chMax val="0"/>
          <dgm:chPref val="0"/>
          <dgm:bulletEnabled val="1"/>
        </dgm:presLayoutVars>
      </dgm:prSet>
      <dgm:spPr/>
    </dgm:pt>
    <dgm:pt modelId="{BF04D1AB-B90D-4325-9494-880D262AF37F}" type="pres">
      <dgm:prSet presAssocID="{D5BE4BEC-12EC-4B87-AAA9-B1F3B42FD7CF}" presName="parSh" presStyleCnt="0"/>
      <dgm:spPr/>
    </dgm:pt>
    <dgm:pt modelId="{13E84232-B784-4694-AFCE-2C20C70B73D9}" type="pres">
      <dgm:prSet presAssocID="{D5BE4BEC-12EC-4B87-AAA9-B1F3B42FD7CF}" presName="lineNode" presStyleLbl="alignAccFollowNode1" presStyleIdx="15" presStyleCnt="21"/>
      <dgm:spPr/>
    </dgm:pt>
    <dgm:pt modelId="{9BD73EF6-B1F9-4BB1-8CAC-C4FAE53A0178}" type="pres">
      <dgm:prSet presAssocID="{D5BE4BEC-12EC-4B87-AAA9-B1F3B42FD7CF}" presName="lineArrowNode" presStyleLbl="alignAccFollowNode1" presStyleIdx="16" presStyleCnt="21"/>
      <dgm:spPr/>
    </dgm:pt>
    <dgm:pt modelId="{A18424BC-84BA-4D60-8B60-2D78E6C50945}" type="pres">
      <dgm:prSet presAssocID="{F00AEF8E-6CA0-4BAD-9D09-2C720C3EB879}" presName="sibTransNodeCircle" presStyleLbl="alignNode1" presStyleIdx="5" presStyleCnt="7">
        <dgm:presLayoutVars>
          <dgm:chMax val="0"/>
          <dgm:bulletEnabled/>
        </dgm:presLayoutVars>
      </dgm:prSet>
      <dgm:spPr/>
    </dgm:pt>
    <dgm:pt modelId="{FDCB7346-B347-458A-98FD-628B28671D7B}" type="pres">
      <dgm:prSet presAssocID="{F00AEF8E-6CA0-4BAD-9D09-2C720C3EB879}" presName="spacerBetweenCircleAndCallout" presStyleCnt="0">
        <dgm:presLayoutVars/>
      </dgm:prSet>
      <dgm:spPr/>
    </dgm:pt>
    <dgm:pt modelId="{B8AEC0FC-BB94-4070-A8F4-A77BC02802F8}" type="pres">
      <dgm:prSet presAssocID="{D5BE4BEC-12EC-4B87-AAA9-B1F3B42FD7CF}" presName="nodeText" presStyleLbl="alignAccFollowNode1" presStyleIdx="17" presStyleCnt="21">
        <dgm:presLayoutVars>
          <dgm:bulletEnabled val="1"/>
        </dgm:presLayoutVars>
      </dgm:prSet>
      <dgm:spPr/>
    </dgm:pt>
    <dgm:pt modelId="{DFDE3D90-F590-4EA9-B811-BC3238512901}" type="pres">
      <dgm:prSet presAssocID="{F00AEF8E-6CA0-4BAD-9D09-2C720C3EB879}" presName="sibTransComposite" presStyleCnt="0"/>
      <dgm:spPr/>
    </dgm:pt>
    <dgm:pt modelId="{C6B1CAE1-0D4C-403E-A921-82C3720D8F4C}" type="pres">
      <dgm:prSet presAssocID="{CC8683C8-2B06-4245-8867-7D15C31DBAEC}" presName="compositeNode" presStyleCnt="0"/>
      <dgm:spPr/>
    </dgm:pt>
    <dgm:pt modelId="{A735D7A4-EC13-4B29-A6B9-722286BC7B51}" type="pres">
      <dgm:prSet presAssocID="{CC8683C8-2B06-4245-8867-7D15C31DBAEC}" presName="parTx" presStyleLbl="node1" presStyleIdx="0" presStyleCnt="0">
        <dgm:presLayoutVars>
          <dgm:chMax val="0"/>
          <dgm:chPref val="0"/>
          <dgm:bulletEnabled val="1"/>
        </dgm:presLayoutVars>
      </dgm:prSet>
      <dgm:spPr/>
    </dgm:pt>
    <dgm:pt modelId="{3556F3FC-9DFD-45EC-AAC6-18AE756F1D1E}" type="pres">
      <dgm:prSet presAssocID="{CC8683C8-2B06-4245-8867-7D15C31DBAEC}" presName="parSh" presStyleCnt="0"/>
      <dgm:spPr/>
    </dgm:pt>
    <dgm:pt modelId="{85C74A04-AEEB-4227-9300-2C631511C876}" type="pres">
      <dgm:prSet presAssocID="{CC8683C8-2B06-4245-8867-7D15C31DBAEC}" presName="lineNode" presStyleLbl="alignAccFollowNode1" presStyleIdx="18" presStyleCnt="21"/>
      <dgm:spPr/>
    </dgm:pt>
    <dgm:pt modelId="{E3A1F7ED-CF34-4263-9A79-AB8DD741A5CF}" type="pres">
      <dgm:prSet presAssocID="{CC8683C8-2B06-4245-8867-7D15C31DBAEC}" presName="lineArrowNode" presStyleLbl="alignAccFollowNode1" presStyleIdx="19" presStyleCnt="21"/>
      <dgm:spPr/>
    </dgm:pt>
    <dgm:pt modelId="{CD1B4091-4C76-4F74-B3BE-0A59BA800691}" type="pres">
      <dgm:prSet presAssocID="{32AFF4D4-95C5-4C00-AFE9-07FB5E2334B0}" presName="sibTransNodeCircle" presStyleLbl="alignNode1" presStyleIdx="6" presStyleCnt="7">
        <dgm:presLayoutVars>
          <dgm:chMax val="0"/>
          <dgm:bulletEnabled/>
        </dgm:presLayoutVars>
      </dgm:prSet>
      <dgm:spPr/>
    </dgm:pt>
    <dgm:pt modelId="{798771D6-E8CD-4C10-BF38-632E5A7E1C8C}" type="pres">
      <dgm:prSet presAssocID="{32AFF4D4-95C5-4C00-AFE9-07FB5E2334B0}" presName="spacerBetweenCircleAndCallout" presStyleCnt="0">
        <dgm:presLayoutVars/>
      </dgm:prSet>
      <dgm:spPr/>
    </dgm:pt>
    <dgm:pt modelId="{C78AE2C1-67CD-4D96-9F05-8D1CA67BE1C8}" type="pres">
      <dgm:prSet presAssocID="{CC8683C8-2B06-4245-8867-7D15C31DBAEC}" presName="nodeText" presStyleLbl="alignAccFollowNode1" presStyleIdx="20" presStyleCnt="21">
        <dgm:presLayoutVars>
          <dgm:bulletEnabled val="1"/>
        </dgm:presLayoutVars>
      </dgm:prSet>
      <dgm:spPr/>
    </dgm:pt>
  </dgm:ptLst>
  <dgm:cxnLst>
    <dgm:cxn modelId="{366F490F-CA2A-4D4A-95CA-DB12A7BC43B9}" type="presOf" srcId="{A3A1A11F-0BE2-4297-BDE7-2E281D36ED35}" destId="{4323FECC-874D-4353-A33F-A6CDBB54F520}" srcOrd="0" destOrd="0" presId="urn:microsoft.com/office/officeart/2016/7/layout/LinearArrowProcessNumbered"/>
    <dgm:cxn modelId="{1E0A2017-FB83-4486-B7BB-866369CBCF46}" type="presOf" srcId="{CC8683C8-2B06-4245-8867-7D15C31DBAEC}" destId="{C78AE2C1-67CD-4D96-9F05-8D1CA67BE1C8}" srcOrd="0" destOrd="0" presId="urn:microsoft.com/office/officeart/2016/7/layout/LinearArrowProcessNumbered"/>
    <dgm:cxn modelId="{E9685D17-60DD-4D4A-854E-B8FD080C4DF4}" type="presOf" srcId="{B4A08390-5D84-498F-B960-16738542CA94}" destId="{AFBB832E-C95C-4783-B222-9D31D6B0AE5C}" srcOrd="0" destOrd="0" presId="urn:microsoft.com/office/officeart/2016/7/layout/LinearArrowProcessNumbered"/>
    <dgm:cxn modelId="{1BB8952A-66A7-4EE3-96F0-EEBD265C23AC}" type="presOf" srcId="{315B8F3E-5934-4DAA-B4FC-8C91A2D25572}" destId="{EB8535EE-A716-461C-AED6-BD1B2833D012}" srcOrd="0" destOrd="0" presId="urn:microsoft.com/office/officeart/2016/7/layout/LinearArrowProcessNumbered"/>
    <dgm:cxn modelId="{F604F42F-AEFC-4287-A2AD-88C1F24B1D09}" srcId="{7DBF0943-E6D8-405E-BDBD-A5C563176209}" destId="{B4A08390-5D84-498F-B960-16738542CA94}" srcOrd="3" destOrd="0" parTransId="{FAD7AE64-A421-4F10-B72E-69BD16A39ADD}" sibTransId="{81C20DF1-20A8-4F3B-B717-5188BAB75D44}"/>
    <dgm:cxn modelId="{E5F7B437-68C9-4286-B632-B8345C66C917}" type="presOf" srcId="{45957407-C4DD-4DD4-9D13-C260261691C3}" destId="{4FBA5645-FF15-44AE-9FB7-C1FB1530D3E4}" srcOrd="0" destOrd="0" presId="urn:microsoft.com/office/officeart/2016/7/layout/LinearArrowProcessNumbered"/>
    <dgm:cxn modelId="{F050CA37-AAD3-4269-BB09-967E2F82DEEF}" type="presOf" srcId="{B83F7AC7-ADE5-4946-8B12-A2C3DE06C5AB}" destId="{5F3E7B30-3D72-48A7-B3CB-7054FD4C6D1F}" srcOrd="0" destOrd="0" presId="urn:microsoft.com/office/officeart/2016/7/layout/LinearArrowProcessNumbered"/>
    <dgm:cxn modelId="{9C35A73B-81DF-42BE-9A18-12B0CC8DC36C}" type="presOf" srcId="{D5BE4BEC-12EC-4B87-AAA9-B1F3B42FD7CF}" destId="{B8AEC0FC-BB94-4070-A8F4-A77BC02802F8}" srcOrd="0" destOrd="0" presId="urn:microsoft.com/office/officeart/2016/7/layout/LinearArrowProcessNumbered"/>
    <dgm:cxn modelId="{99E14242-DE65-48A2-A6C4-5A61EAA794F4}" srcId="{7DBF0943-E6D8-405E-BDBD-A5C563176209}" destId="{D5BE4BEC-12EC-4B87-AAA9-B1F3B42FD7CF}" srcOrd="5" destOrd="0" parTransId="{1FD4A1BA-1AAF-4708-BD31-94621F7D8A6C}" sibTransId="{F00AEF8E-6CA0-4BAD-9D09-2C720C3EB879}"/>
    <dgm:cxn modelId="{AD380B6B-DD51-40B5-9E0F-4ACF81FFD9E2}" type="presOf" srcId="{4814CA9A-9DFB-4C7D-A42A-A095572F8D0F}" destId="{80E21C40-015C-4FB3-862D-0520894D9ECB}" srcOrd="0" destOrd="0" presId="urn:microsoft.com/office/officeart/2016/7/layout/LinearArrowProcessNumbered"/>
    <dgm:cxn modelId="{E54E166D-125E-4F33-8418-5D64E9189958}" type="presOf" srcId="{9A195AB9-F6ED-40D5-B9E8-ACC58DA45DD4}" destId="{F3C2B5C9-142C-4B01-B21A-C4AA8837D2AF}" srcOrd="0" destOrd="0" presId="urn:microsoft.com/office/officeart/2016/7/layout/LinearArrowProcessNumbered"/>
    <dgm:cxn modelId="{4A95656E-5368-4754-B401-03EF55759462}" srcId="{7DBF0943-E6D8-405E-BDBD-A5C563176209}" destId="{C4F5D44F-EAE6-4462-83D4-264452D91A62}" srcOrd="2" destOrd="0" parTransId="{555E7DE4-261C-4F17-BE46-49BDCB8AE6C0}" sibTransId="{B83F7AC7-ADE5-4946-8B12-A2C3DE06C5AB}"/>
    <dgm:cxn modelId="{F9A59050-8188-49CD-83EE-B14599885037}" srcId="{7DBF0943-E6D8-405E-BDBD-A5C563176209}" destId="{315B8F3E-5934-4DAA-B4FC-8C91A2D25572}" srcOrd="0" destOrd="0" parTransId="{6E030D90-49CA-4FFE-9AE7-8732085528A3}" sibTransId="{1192B7F0-9E6E-4FBD-A1A2-D3904279B84A}"/>
    <dgm:cxn modelId="{7BE15973-66E3-450F-B7D6-F25F6703C4A9}" type="presOf" srcId="{1192B7F0-9E6E-4FBD-A1A2-D3904279B84A}" destId="{737F3593-3346-4A33-9C88-FE0DC2DC90B8}" srcOrd="0" destOrd="0" presId="urn:microsoft.com/office/officeart/2016/7/layout/LinearArrowProcessNumbered"/>
    <dgm:cxn modelId="{BF2D1659-41A5-4EEA-893F-7085F3EA7151}" type="presOf" srcId="{7DBF0943-E6D8-405E-BDBD-A5C563176209}" destId="{BFF06008-1634-41DB-88F9-0B6007A309E7}" srcOrd="0" destOrd="0" presId="urn:microsoft.com/office/officeart/2016/7/layout/LinearArrowProcessNumbered"/>
    <dgm:cxn modelId="{36D03794-0133-4378-8ECE-3BEF882E3C97}" type="presOf" srcId="{32AFF4D4-95C5-4C00-AFE9-07FB5E2334B0}" destId="{CD1B4091-4C76-4F74-B3BE-0A59BA800691}" srcOrd="0" destOrd="0" presId="urn:microsoft.com/office/officeart/2016/7/layout/LinearArrowProcessNumbered"/>
    <dgm:cxn modelId="{EE5D73AB-62F2-47E8-BD8B-AB5AA9191607}" type="presOf" srcId="{C4F5D44F-EAE6-4462-83D4-264452D91A62}" destId="{A9A7D15D-17CC-4FFA-B3DA-115DA6505F9C}" srcOrd="0" destOrd="0" presId="urn:microsoft.com/office/officeart/2016/7/layout/LinearArrowProcessNumbered"/>
    <dgm:cxn modelId="{F00FC4B1-445C-4B34-A7FF-97521C38D211}" srcId="{7DBF0943-E6D8-405E-BDBD-A5C563176209}" destId="{4814CA9A-9DFB-4C7D-A42A-A095572F8D0F}" srcOrd="1" destOrd="0" parTransId="{6F62FD46-5526-4E93-953F-0640BDB00F81}" sibTransId="{45957407-C4DD-4DD4-9D13-C260261691C3}"/>
    <dgm:cxn modelId="{A6EEAEC0-BA9D-4FEB-885D-6FDB3176CFDB}" srcId="{7DBF0943-E6D8-405E-BDBD-A5C563176209}" destId="{CC8683C8-2B06-4245-8867-7D15C31DBAEC}" srcOrd="6" destOrd="0" parTransId="{238996A7-48BF-40AD-857D-208431AAB905}" sibTransId="{32AFF4D4-95C5-4C00-AFE9-07FB5E2334B0}"/>
    <dgm:cxn modelId="{0A9FD2C3-0008-44E3-86BD-13D83FB6790C}" srcId="{7DBF0943-E6D8-405E-BDBD-A5C563176209}" destId="{A3A1A11F-0BE2-4297-BDE7-2E281D36ED35}" srcOrd="4" destOrd="0" parTransId="{75A58401-8754-4DDF-8F6B-F3771843210D}" sibTransId="{9A195AB9-F6ED-40D5-B9E8-ACC58DA45DD4}"/>
    <dgm:cxn modelId="{CDD3FAC4-DE80-4811-86C5-4C93F21A0643}" type="presOf" srcId="{81C20DF1-20A8-4F3B-B717-5188BAB75D44}" destId="{2D17FF9D-AB06-474A-A2D7-D0220BFAEB2C}" srcOrd="0" destOrd="0" presId="urn:microsoft.com/office/officeart/2016/7/layout/LinearArrowProcessNumbered"/>
    <dgm:cxn modelId="{2A9D15F2-D476-459F-AEED-0EF5DBC751E6}" type="presOf" srcId="{F00AEF8E-6CA0-4BAD-9D09-2C720C3EB879}" destId="{A18424BC-84BA-4D60-8B60-2D78E6C50945}" srcOrd="0" destOrd="0" presId="urn:microsoft.com/office/officeart/2016/7/layout/LinearArrowProcessNumbered"/>
    <dgm:cxn modelId="{365A392B-0594-40B6-AF9C-672D530A52C7}" type="presParOf" srcId="{BFF06008-1634-41DB-88F9-0B6007A309E7}" destId="{4D242469-2B00-4557-B5B7-DE0B94B0A1DE}" srcOrd="0" destOrd="0" presId="urn:microsoft.com/office/officeart/2016/7/layout/LinearArrowProcessNumbered"/>
    <dgm:cxn modelId="{0790274B-5664-4C5D-BD84-5CF688D2C908}" type="presParOf" srcId="{4D242469-2B00-4557-B5B7-DE0B94B0A1DE}" destId="{D9D4D369-3534-4C57-A3DA-BBCD89CB1677}" srcOrd="0" destOrd="0" presId="urn:microsoft.com/office/officeart/2016/7/layout/LinearArrowProcessNumbered"/>
    <dgm:cxn modelId="{646E8212-3460-4C0A-B2B3-1C9912A1F051}" type="presParOf" srcId="{4D242469-2B00-4557-B5B7-DE0B94B0A1DE}" destId="{329DED80-A1D5-4D57-B306-527310AFC58B}" srcOrd="1" destOrd="0" presId="urn:microsoft.com/office/officeart/2016/7/layout/LinearArrowProcessNumbered"/>
    <dgm:cxn modelId="{8FF7C599-401C-4105-9EEA-D4ED962EBB29}" type="presParOf" srcId="{329DED80-A1D5-4D57-B306-527310AFC58B}" destId="{248FB00E-C0B4-44D5-B140-CB16C8708CCD}" srcOrd="0" destOrd="0" presId="urn:microsoft.com/office/officeart/2016/7/layout/LinearArrowProcessNumbered"/>
    <dgm:cxn modelId="{AE84E032-FED2-433F-AE58-25AF025B97D5}" type="presParOf" srcId="{329DED80-A1D5-4D57-B306-527310AFC58B}" destId="{6A4F40A4-93EE-478D-8CC8-4750C9258BB5}" srcOrd="1" destOrd="0" presId="urn:microsoft.com/office/officeart/2016/7/layout/LinearArrowProcessNumbered"/>
    <dgm:cxn modelId="{2AE79F21-3F81-493D-BBF9-6B27F208BFB7}" type="presParOf" srcId="{329DED80-A1D5-4D57-B306-527310AFC58B}" destId="{737F3593-3346-4A33-9C88-FE0DC2DC90B8}" srcOrd="2" destOrd="0" presId="urn:microsoft.com/office/officeart/2016/7/layout/LinearArrowProcessNumbered"/>
    <dgm:cxn modelId="{9EECBBC5-A78E-4DF1-BADB-8500F16E1A36}" type="presParOf" srcId="{329DED80-A1D5-4D57-B306-527310AFC58B}" destId="{B3104BF9-5D1A-44B4-A2AE-AFAD58C3C293}" srcOrd="3" destOrd="0" presId="urn:microsoft.com/office/officeart/2016/7/layout/LinearArrowProcessNumbered"/>
    <dgm:cxn modelId="{559C1F4D-9DD1-4F2B-BC97-7E14E134578B}" type="presParOf" srcId="{4D242469-2B00-4557-B5B7-DE0B94B0A1DE}" destId="{EB8535EE-A716-461C-AED6-BD1B2833D012}" srcOrd="2" destOrd="0" presId="urn:microsoft.com/office/officeart/2016/7/layout/LinearArrowProcessNumbered"/>
    <dgm:cxn modelId="{5B5A4D47-FF41-49A6-85CA-7534C2AA01FB}" type="presParOf" srcId="{BFF06008-1634-41DB-88F9-0B6007A309E7}" destId="{77CA16B7-32E3-49CF-A312-E5FB92685B6C}" srcOrd="1" destOrd="0" presId="urn:microsoft.com/office/officeart/2016/7/layout/LinearArrowProcessNumbered"/>
    <dgm:cxn modelId="{3130891D-4EB7-4687-9698-B4E501C82AD1}" type="presParOf" srcId="{BFF06008-1634-41DB-88F9-0B6007A309E7}" destId="{CDBF345C-269F-4493-A71B-7B376D22463A}" srcOrd="2" destOrd="0" presId="urn:microsoft.com/office/officeart/2016/7/layout/LinearArrowProcessNumbered"/>
    <dgm:cxn modelId="{8C165F6C-A718-452D-A59A-5F408048BF90}" type="presParOf" srcId="{CDBF345C-269F-4493-A71B-7B376D22463A}" destId="{219A7728-FEB9-4614-8C86-21155BB00E10}" srcOrd="0" destOrd="0" presId="urn:microsoft.com/office/officeart/2016/7/layout/LinearArrowProcessNumbered"/>
    <dgm:cxn modelId="{9299B13F-4C23-4D85-A7B4-668C965ABA1B}" type="presParOf" srcId="{CDBF345C-269F-4493-A71B-7B376D22463A}" destId="{E2E78EE8-4885-4649-910B-BD580CBC5C57}" srcOrd="1" destOrd="0" presId="urn:microsoft.com/office/officeart/2016/7/layout/LinearArrowProcessNumbered"/>
    <dgm:cxn modelId="{96F02534-2E2F-47EF-AC9D-7FF88FA062D4}" type="presParOf" srcId="{E2E78EE8-4885-4649-910B-BD580CBC5C57}" destId="{E80E35B7-429D-4904-AECB-B37B38796281}" srcOrd="0" destOrd="0" presId="urn:microsoft.com/office/officeart/2016/7/layout/LinearArrowProcessNumbered"/>
    <dgm:cxn modelId="{E5248342-6C91-4BF5-B7A5-636B879EF1C6}" type="presParOf" srcId="{E2E78EE8-4885-4649-910B-BD580CBC5C57}" destId="{DE84E311-BE44-4851-8958-648FFE6D1227}" srcOrd="1" destOrd="0" presId="urn:microsoft.com/office/officeart/2016/7/layout/LinearArrowProcessNumbered"/>
    <dgm:cxn modelId="{C3467A7E-F67B-4D34-B971-4D10DC301BCA}" type="presParOf" srcId="{E2E78EE8-4885-4649-910B-BD580CBC5C57}" destId="{4FBA5645-FF15-44AE-9FB7-C1FB1530D3E4}" srcOrd="2" destOrd="0" presId="urn:microsoft.com/office/officeart/2016/7/layout/LinearArrowProcessNumbered"/>
    <dgm:cxn modelId="{080C094F-6356-452B-90FA-D855F838C21A}" type="presParOf" srcId="{E2E78EE8-4885-4649-910B-BD580CBC5C57}" destId="{A229BC6D-2B8B-43FC-9BA5-064AD4ACB4A8}" srcOrd="3" destOrd="0" presId="urn:microsoft.com/office/officeart/2016/7/layout/LinearArrowProcessNumbered"/>
    <dgm:cxn modelId="{13E7120C-3F26-4BD7-AB45-02DE39F6B2C4}" type="presParOf" srcId="{CDBF345C-269F-4493-A71B-7B376D22463A}" destId="{80E21C40-015C-4FB3-862D-0520894D9ECB}" srcOrd="2" destOrd="0" presId="urn:microsoft.com/office/officeart/2016/7/layout/LinearArrowProcessNumbered"/>
    <dgm:cxn modelId="{F1C20DDD-94D2-4921-A96C-3BCA1BDD9F58}" type="presParOf" srcId="{BFF06008-1634-41DB-88F9-0B6007A309E7}" destId="{D74BF1C8-DDFD-4A72-BCDF-A143665B97E5}" srcOrd="3" destOrd="0" presId="urn:microsoft.com/office/officeart/2016/7/layout/LinearArrowProcessNumbered"/>
    <dgm:cxn modelId="{4637D345-56E9-4C4B-9DF3-65CBE77138AB}" type="presParOf" srcId="{BFF06008-1634-41DB-88F9-0B6007A309E7}" destId="{1601DBA8-2B1F-4D88-84AD-05F35FBD9175}" srcOrd="4" destOrd="0" presId="urn:microsoft.com/office/officeart/2016/7/layout/LinearArrowProcessNumbered"/>
    <dgm:cxn modelId="{4247844A-A2B4-4BAD-8A14-628C65AD07A0}" type="presParOf" srcId="{1601DBA8-2B1F-4D88-84AD-05F35FBD9175}" destId="{07E4D934-0583-497F-92A3-C5038068F404}" srcOrd="0" destOrd="0" presId="urn:microsoft.com/office/officeart/2016/7/layout/LinearArrowProcessNumbered"/>
    <dgm:cxn modelId="{F1E4A2E8-4F3C-4AC0-B559-B0F877885CCE}" type="presParOf" srcId="{1601DBA8-2B1F-4D88-84AD-05F35FBD9175}" destId="{6ACF49A8-698E-4482-B400-92848FE344E2}" srcOrd="1" destOrd="0" presId="urn:microsoft.com/office/officeart/2016/7/layout/LinearArrowProcessNumbered"/>
    <dgm:cxn modelId="{A86DD581-78FC-498F-85D0-FD5942BF70D3}" type="presParOf" srcId="{6ACF49A8-698E-4482-B400-92848FE344E2}" destId="{EA6C7595-289A-4B35-BC48-060B91002C60}" srcOrd="0" destOrd="0" presId="urn:microsoft.com/office/officeart/2016/7/layout/LinearArrowProcessNumbered"/>
    <dgm:cxn modelId="{C9A570D4-9D38-4D7D-9DFD-ADD3A81F82A0}" type="presParOf" srcId="{6ACF49A8-698E-4482-B400-92848FE344E2}" destId="{EB45CD86-8429-4ACE-A8FE-3211FE530C4F}" srcOrd="1" destOrd="0" presId="urn:microsoft.com/office/officeart/2016/7/layout/LinearArrowProcessNumbered"/>
    <dgm:cxn modelId="{52BFCF7A-FD68-41BA-91A4-383FCE1D81E4}" type="presParOf" srcId="{6ACF49A8-698E-4482-B400-92848FE344E2}" destId="{5F3E7B30-3D72-48A7-B3CB-7054FD4C6D1F}" srcOrd="2" destOrd="0" presId="urn:microsoft.com/office/officeart/2016/7/layout/LinearArrowProcessNumbered"/>
    <dgm:cxn modelId="{53182375-0471-4165-9213-3BFB2ABAE4B9}" type="presParOf" srcId="{6ACF49A8-698E-4482-B400-92848FE344E2}" destId="{1B6C6DC8-0E59-481F-BF11-B8730804469F}" srcOrd="3" destOrd="0" presId="urn:microsoft.com/office/officeart/2016/7/layout/LinearArrowProcessNumbered"/>
    <dgm:cxn modelId="{4A389619-FBB1-4FD3-B6D0-085C7AAC1DB1}" type="presParOf" srcId="{1601DBA8-2B1F-4D88-84AD-05F35FBD9175}" destId="{A9A7D15D-17CC-4FFA-B3DA-115DA6505F9C}" srcOrd="2" destOrd="0" presId="urn:microsoft.com/office/officeart/2016/7/layout/LinearArrowProcessNumbered"/>
    <dgm:cxn modelId="{2959B826-C753-4250-B338-534187B44681}" type="presParOf" srcId="{BFF06008-1634-41DB-88F9-0B6007A309E7}" destId="{2B480483-03AD-4051-B689-C76E56AB2DBF}" srcOrd="5" destOrd="0" presId="urn:microsoft.com/office/officeart/2016/7/layout/LinearArrowProcessNumbered"/>
    <dgm:cxn modelId="{F53AD7ED-1F8F-4C16-BFBF-6AA1284631D2}" type="presParOf" srcId="{BFF06008-1634-41DB-88F9-0B6007A309E7}" destId="{15D43EAA-5F33-48BE-956B-E73172171EF8}" srcOrd="6" destOrd="0" presId="urn:microsoft.com/office/officeart/2016/7/layout/LinearArrowProcessNumbered"/>
    <dgm:cxn modelId="{CE76A173-94A9-4E56-9860-21697819073D}" type="presParOf" srcId="{15D43EAA-5F33-48BE-956B-E73172171EF8}" destId="{8ED6425F-7DF9-4F33-B5C8-721483522066}" srcOrd="0" destOrd="0" presId="urn:microsoft.com/office/officeart/2016/7/layout/LinearArrowProcessNumbered"/>
    <dgm:cxn modelId="{05E7D531-3813-48B3-A4B9-A1882D89EB41}" type="presParOf" srcId="{15D43EAA-5F33-48BE-956B-E73172171EF8}" destId="{69E33211-739F-400D-B40C-E89A2208A562}" srcOrd="1" destOrd="0" presId="urn:microsoft.com/office/officeart/2016/7/layout/LinearArrowProcessNumbered"/>
    <dgm:cxn modelId="{8C5F58E3-3885-4A5B-80FF-A161D13D748A}" type="presParOf" srcId="{69E33211-739F-400D-B40C-E89A2208A562}" destId="{BF2BC5AF-082A-4B82-9788-DBE707688194}" srcOrd="0" destOrd="0" presId="urn:microsoft.com/office/officeart/2016/7/layout/LinearArrowProcessNumbered"/>
    <dgm:cxn modelId="{E11C360F-D160-40E7-A58A-773503F0F874}" type="presParOf" srcId="{69E33211-739F-400D-B40C-E89A2208A562}" destId="{5C09FF9D-5F9B-4C5E-816E-3A8317865BC2}" srcOrd="1" destOrd="0" presId="urn:microsoft.com/office/officeart/2016/7/layout/LinearArrowProcessNumbered"/>
    <dgm:cxn modelId="{0AB0A2B0-2DAE-4F51-B1F8-5318FA937A22}" type="presParOf" srcId="{69E33211-739F-400D-B40C-E89A2208A562}" destId="{2D17FF9D-AB06-474A-A2D7-D0220BFAEB2C}" srcOrd="2" destOrd="0" presId="urn:microsoft.com/office/officeart/2016/7/layout/LinearArrowProcessNumbered"/>
    <dgm:cxn modelId="{D5DD5767-326F-412B-8609-121A4C4B27EC}" type="presParOf" srcId="{69E33211-739F-400D-B40C-E89A2208A562}" destId="{243FF45F-7D8E-4252-A7C9-040C4187C9E2}" srcOrd="3" destOrd="0" presId="urn:microsoft.com/office/officeart/2016/7/layout/LinearArrowProcessNumbered"/>
    <dgm:cxn modelId="{E1FB3C81-AC53-4952-8231-0A2E6535D1DC}" type="presParOf" srcId="{15D43EAA-5F33-48BE-956B-E73172171EF8}" destId="{AFBB832E-C95C-4783-B222-9D31D6B0AE5C}" srcOrd="2" destOrd="0" presId="urn:microsoft.com/office/officeart/2016/7/layout/LinearArrowProcessNumbered"/>
    <dgm:cxn modelId="{65F241EE-7725-4F55-99AF-394428331697}" type="presParOf" srcId="{BFF06008-1634-41DB-88F9-0B6007A309E7}" destId="{A25B9851-4A3B-4DA2-B10E-D08E52C2C43C}" srcOrd="7" destOrd="0" presId="urn:microsoft.com/office/officeart/2016/7/layout/LinearArrowProcessNumbered"/>
    <dgm:cxn modelId="{86B03478-CC2F-4F8D-B92F-92E0D294D893}" type="presParOf" srcId="{BFF06008-1634-41DB-88F9-0B6007A309E7}" destId="{69B93BCF-24AB-43E4-BB15-DE6C3907F94A}" srcOrd="8" destOrd="0" presId="urn:microsoft.com/office/officeart/2016/7/layout/LinearArrowProcessNumbered"/>
    <dgm:cxn modelId="{59DA85D6-6004-4230-932C-5ABF0BF4F835}" type="presParOf" srcId="{69B93BCF-24AB-43E4-BB15-DE6C3907F94A}" destId="{D050617D-86AB-4FFF-8A8E-5D36334775BD}" srcOrd="0" destOrd="0" presId="urn:microsoft.com/office/officeart/2016/7/layout/LinearArrowProcessNumbered"/>
    <dgm:cxn modelId="{018492E4-E7AB-4A06-8840-A02B5F52FD21}" type="presParOf" srcId="{69B93BCF-24AB-43E4-BB15-DE6C3907F94A}" destId="{61C1B888-A2DE-4131-ADD8-F198DEC4D711}" srcOrd="1" destOrd="0" presId="urn:microsoft.com/office/officeart/2016/7/layout/LinearArrowProcessNumbered"/>
    <dgm:cxn modelId="{022F3BE6-991F-4E46-B2B6-9D4BD8D701BA}" type="presParOf" srcId="{61C1B888-A2DE-4131-ADD8-F198DEC4D711}" destId="{2D4C6B8E-1628-4F99-AE8F-60BCCD19F9A0}" srcOrd="0" destOrd="0" presId="urn:microsoft.com/office/officeart/2016/7/layout/LinearArrowProcessNumbered"/>
    <dgm:cxn modelId="{B5BA8374-1C97-422E-95BF-F17D790BC101}" type="presParOf" srcId="{61C1B888-A2DE-4131-ADD8-F198DEC4D711}" destId="{9D9C131D-87F3-4CE8-A4D6-A1788A423BB0}" srcOrd="1" destOrd="0" presId="urn:microsoft.com/office/officeart/2016/7/layout/LinearArrowProcessNumbered"/>
    <dgm:cxn modelId="{56EB115E-339C-4600-9897-9C3A47182858}" type="presParOf" srcId="{61C1B888-A2DE-4131-ADD8-F198DEC4D711}" destId="{F3C2B5C9-142C-4B01-B21A-C4AA8837D2AF}" srcOrd="2" destOrd="0" presId="urn:microsoft.com/office/officeart/2016/7/layout/LinearArrowProcessNumbered"/>
    <dgm:cxn modelId="{4372378F-CED7-4FC3-A26F-A088E6F1550E}" type="presParOf" srcId="{61C1B888-A2DE-4131-ADD8-F198DEC4D711}" destId="{01D28617-5B4A-4F2A-9DAA-3A24B09FD041}" srcOrd="3" destOrd="0" presId="urn:microsoft.com/office/officeart/2016/7/layout/LinearArrowProcessNumbered"/>
    <dgm:cxn modelId="{B40B48E1-7B89-4DBD-8696-E103FAE869CF}" type="presParOf" srcId="{69B93BCF-24AB-43E4-BB15-DE6C3907F94A}" destId="{4323FECC-874D-4353-A33F-A6CDBB54F520}" srcOrd="2" destOrd="0" presId="urn:microsoft.com/office/officeart/2016/7/layout/LinearArrowProcessNumbered"/>
    <dgm:cxn modelId="{989545FA-8A9D-4F28-B931-C193C5846273}" type="presParOf" srcId="{BFF06008-1634-41DB-88F9-0B6007A309E7}" destId="{EE6F6AEE-C940-4B6A-B513-8DB780E42AAB}" srcOrd="9" destOrd="0" presId="urn:microsoft.com/office/officeart/2016/7/layout/LinearArrowProcessNumbered"/>
    <dgm:cxn modelId="{54ABFC2A-4083-4CC0-BB9B-D3887D22CCA8}" type="presParOf" srcId="{BFF06008-1634-41DB-88F9-0B6007A309E7}" destId="{7218D2C8-70CE-4148-8F5B-270F88630F86}" srcOrd="10" destOrd="0" presId="urn:microsoft.com/office/officeart/2016/7/layout/LinearArrowProcessNumbered"/>
    <dgm:cxn modelId="{B4640801-F46C-45E3-8765-78BA542097EE}" type="presParOf" srcId="{7218D2C8-70CE-4148-8F5B-270F88630F86}" destId="{A099CD40-93F0-4A6F-9605-3B7621F1D9E5}" srcOrd="0" destOrd="0" presId="urn:microsoft.com/office/officeart/2016/7/layout/LinearArrowProcessNumbered"/>
    <dgm:cxn modelId="{6F79B983-3F53-4727-AAFA-A03E5FEE521C}" type="presParOf" srcId="{7218D2C8-70CE-4148-8F5B-270F88630F86}" destId="{BF04D1AB-B90D-4325-9494-880D262AF37F}" srcOrd="1" destOrd="0" presId="urn:microsoft.com/office/officeart/2016/7/layout/LinearArrowProcessNumbered"/>
    <dgm:cxn modelId="{98952E44-8CA7-43C5-9DF9-43B58D3651CF}" type="presParOf" srcId="{BF04D1AB-B90D-4325-9494-880D262AF37F}" destId="{13E84232-B784-4694-AFCE-2C20C70B73D9}" srcOrd="0" destOrd="0" presId="urn:microsoft.com/office/officeart/2016/7/layout/LinearArrowProcessNumbered"/>
    <dgm:cxn modelId="{18300C32-8D12-4812-8BB6-217106CC915A}" type="presParOf" srcId="{BF04D1AB-B90D-4325-9494-880D262AF37F}" destId="{9BD73EF6-B1F9-4BB1-8CAC-C4FAE53A0178}" srcOrd="1" destOrd="0" presId="urn:microsoft.com/office/officeart/2016/7/layout/LinearArrowProcessNumbered"/>
    <dgm:cxn modelId="{C979B383-D523-46F7-A1DB-695BFA7904B0}" type="presParOf" srcId="{BF04D1AB-B90D-4325-9494-880D262AF37F}" destId="{A18424BC-84BA-4D60-8B60-2D78E6C50945}" srcOrd="2" destOrd="0" presId="urn:microsoft.com/office/officeart/2016/7/layout/LinearArrowProcessNumbered"/>
    <dgm:cxn modelId="{C3089B10-52B4-44A3-B129-E585062F57C4}" type="presParOf" srcId="{BF04D1AB-B90D-4325-9494-880D262AF37F}" destId="{FDCB7346-B347-458A-98FD-628B28671D7B}" srcOrd="3" destOrd="0" presId="urn:microsoft.com/office/officeart/2016/7/layout/LinearArrowProcessNumbered"/>
    <dgm:cxn modelId="{32A11E9F-656B-4B74-A43A-647C236519D0}" type="presParOf" srcId="{7218D2C8-70CE-4148-8F5B-270F88630F86}" destId="{B8AEC0FC-BB94-4070-A8F4-A77BC02802F8}" srcOrd="2" destOrd="0" presId="urn:microsoft.com/office/officeart/2016/7/layout/LinearArrowProcessNumbered"/>
    <dgm:cxn modelId="{BE3A4FAF-DC03-43E6-9A1B-88B09D6D7484}" type="presParOf" srcId="{BFF06008-1634-41DB-88F9-0B6007A309E7}" destId="{DFDE3D90-F590-4EA9-B811-BC3238512901}" srcOrd="11" destOrd="0" presId="urn:microsoft.com/office/officeart/2016/7/layout/LinearArrowProcessNumbered"/>
    <dgm:cxn modelId="{011F1208-20D0-49C3-8EBF-855D8AEA8021}" type="presParOf" srcId="{BFF06008-1634-41DB-88F9-0B6007A309E7}" destId="{C6B1CAE1-0D4C-403E-A921-82C3720D8F4C}" srcOrd="12" destOrd="0" presId="urn:microsoft.com/office/officeart/2016/7/layout/LinearArrowProcessNumbered"/>
    <dgm:cxn modelId="{0BE86242-617E-4A1D-A84A-40FD0C89000E}" type="presParOf" srcId="{C6B1CAE1-0D4C-403E-A921-82C3720D8F4C}" destId="{A735D7A4-EC13-4B29-A6B9-722286BC7B51}" srcOrd="0" destOrd="0" presId="urn:microsoft.com/office/officeart/2016/7/layout/LinearArrowProcessNumbered"/>
    <dgm:cxn modelId="{29BF0A5B-F874-472F-B9D4-0894C078CD41}" type="presParOf" srcId="{C6B1CAE1-0D4C-403E-A921-82C3720D8F4C}" destId="{3556F3FC-9DFD-45EC-AAC6-18AE756F1D1E}" srcOrd="1" destOrd="0" presId="urn:microsoft.com/office/officeart/2016/7/layout/LinearArrowProcessNumbered"/>
    <dgm:cxn modelId="{49A4D7AC-3CD1-47E3-AC09-B87450B09EAA}" type="presParOf" srcId="{3556F3FC-9DFD-45EC-AAC6-18AE756F1D1E}" destId="{85C74A04-AEEB-4227-9300-2C631511C876}" srcOrd="0" destOrd="0" presId="urn:microsoft.com/office/officeart/2016/7/layout/LinearArrowProcessNumbered"/>
    <dgm:cxn modelId="{0D42D1FD-56A1-42A3-AE38-43162FC39AAD}" type="presParOf" srcId="{3556F3FC-9DFD-45EC-AAC6-18AE756F1D1E}" destId="{E3A1F7ED-CF34-4263-9A79-AB8DD741A5CF}" srcOrd="1" destOrd="0" presId="urn:microsoft.com/office/officeart/2016/7/layout/LinearArrowProcessNumbered"/>
    <dgm:cxn modelId="{DDFA0D8C-DEC3-4F2D-A54E-8B51116CA74B}" type="presParOf" srcId="{3556F3FC-9DFD-45EC-AAC6-18AE756F1D1E}" destId="{CD1B4091-4C76-4F74-B3BE-0A59BA800691}" srcOrd="2" destOrd="0" presId="urn:microsoft.com/office/officeart/2016/7/layout/LinearArrowProcessNumbered"/>
    <dgm:cxn modelId="{F5DEEB9F-D065-4AD4-9234-5EDF3BBB5709}" type="presParOf" srcId="{3556F3FC-9DFD-45EC-AAC6-18AE756F1D1E}" destId="{798771D6-E8CD-4C10-BF38-632E5A7E1C8C}" srcOrd="3" destOrd="0" presId="urn:microsoft.com/office/officeart/2016/7/layout/LinearArrowProcessNumbered"/>
    <dgm:cxn modelId="{4AC9C07C-17F6-4483-A6D0-A54399D02C26}" type="presParOf" srcId="{C6B1CAE1-0D4C-403E-A921-82C3720D8F4C}" destId="{C78AE2C1-67CD-4D96-9F05-8D1CA67BE1C8}"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8FB00E-C0B4-44D5-B140-CB16C8708CCD}">
      <dsp:nvSpPr>
        <dsp:cNvPr id="0" name=""/>
        <dsp:cNvSpPr/>
      </dsp:nvSpPr>
      <dsp:spPr>
        <a:xfrm>
          <a:off x="778265" y="1084828"/>
          <a:ext cx="613331" cy="7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4F40A4-93EE-478D-8CC8-4750C9258BB5}">
      <dsp:nvSpPr>
        <dsp:cNvPr id="0" name=""/>
        <dsp:cNvSpPr/>
      </dsp:nvSpPr>
      <dsp:spPr>
        <a:xfrm>
          <a:off x="1428397" y="1033294"/>
          <a:ext cx="70533" cy="132597"/>
        </a:xfrm>
        <a:prstGeom prst="chevron">
          <a:avLst>
            <a:gd name="adj" fmla="val 9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7F3593-3346-4A33-9C88-FE0DC2DC90B8}">
      <dsp:nvSpPr>
        <dsp:cNvPr id="0" name=""/>
        <dsp:cNvSpPr/>
      </dsp:nvSpPr>
      <dsp:spPr>
        <a:xfrm>
          <a:off x="416033" y="799298"/>
          <a:ext cx="571131" cy="571131"/>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2163" tIns="22163" rIns="22163" bIns="22163" numCol="1" spcCol="1270" anchor="ctr" anchorCtr="0">
          <a:noAutofit/>
        </a:bodyPr>
        <a:lstStyle/>
        <a:p>
          <a:pPr marL="0" lvl="0" indent="0" algn="ctr" defTabSz="1111250">
            <a:lnSpc>
              <a:spcPct val="90000"/>
            </a:lnSpc>
            <a:spcBef>
              <a:spcPct val="0"/>
            </a:spcBef>
            <a:spcAft>
              <a:spcPct val="35000"/>
            </a:spcAft>
            <a:buNone/>
          </a:pPr>
          <a:r>
            <a:rPr lang="en-US" sz="2500" kern="1200"/>
            <a:t>1</a:t>
          </a:r>
        </a:p>
      </dsp:txBody>
      <dsp:txXfrm>
        <a:off x="499673" y="882938"/>
        <a:ext cx="403851" cy="403851"/>
      </dsp:txXfrm>
    </dsp:sp>
    <dsp:sp modelId="{EB8535EE-A716-461C-AED6-BD1B2833D012}">
      <dsp:nvSpPr>
        <dsp:cNvPr id="0" name=""/>
        <dsp:cNvSpPr/>
      </dsp:nvSpPr>
      <dsp:spPr>
        <a:xfrm>
          <a:off x="0" y="1471170"/>
          <a:ext cx="1379995"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856" tIns="165100" rIns="108856" bIns="165100" numCol="1" spcCol="1270" anchor="t" anchorCtr="0">
          <a:noAutofit/>
        </a:bodyPr>
        <a:lstStyle/>
        <a:p>
          <a:pPr marL="0" lvl="0" indent="0" algn="l" defTabSz="711200">
            <a:lnSpc>
              <a:spcPct val="90000"/>
            </a:lnSpc>
            <a:spcBef>
              <a:spcPct val="0"/>
            </a:spcBef>
            <a:spcAft>
              <a:spcPct val="35000"/>
            </a:spcAft>
            <a:buNone/>
          </a:pPr>
          <a:r>
            <a:rPr lang="en-GB" sz="1600" kern="1200" dirty="0"/>
            <a:t>Reading sources</a:t>
          </a:r>
          <a:endParaRPr lang="en-US" sz="1600" kern="1200" dirty="0"/>
        </a:p>
      </dsp:txBody>
      <dsp:txXfrm>
        <a:off x="0" y="1747169"/>
        <a:ext cx="1379995" cy="1689601"/>
      </dsp:txXfrm>
    </dsp:sp>
    <dsp:sp modelId="{E80E35B7-429D-4904-AECB-B37B38796281}">
      <dsp:nvSpPr>
        <dsp:cNvPr id="0" name=""/>
        <dsp:cNvSpPr/>
      </dsp:nvSpPr>
      <dsp:spPr>
        <a:xfrm>
          <a:off x="1544929" y="1084854"/>
          <a:ext cx="1379995" cy="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84E311-BE44-4851-8958-648FFE6D1227}">
      <dsp:nvSpPr>
        <dsp:cNvPr id="0" name=""/>
        <dsp:cNvSpPr/>
      </dsp:nvSpPr>
      <dsp:spPr>
        <a:xfrm>
          <a:off x="2961725" y="1033315"/>
          <a:ext cx="70533" cy="132620"/>
        </a:xfrm>
        <a:prstGeom prst="chevron">
          <a:avLst>
            <a:gd name="adj" fmla="val 9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BA5645-FF15-44AE-9FB7-C1FB1530D3E4}">
      <dsp:nvSpPr>
        <dsp:cNvPr id="0" name=""/>
        <dsp:cNvSpPr/>
      </dsp:nvSpPr>
      <dsp:spPr>
        <a:xfrm>
          <a:off x="1949361" y="799324"/>
          <a:ext cx="571131" cy="571131"/>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2163" tIns="22163" rIns="22163" bIns="22163" numCol="1" spcCol="1270" anchor="ctr" anchorCtr="0">
          <a:noAutofit/>
        </a:bodyPr>
        <a:lstStyle/>
        <a:p>
          <a:pPr marL="0" lvl="0" indent="0" algn="ctr" defTabSz="1111250">
            <a:lnSpc>
              <a:spcPct val="90000"/>
            </a:lnSpc>
            <a:spcBef>
              <a:spcPct val="0"/>
            </a:spcBef>
            <a:spcAft>
              <a:spcPct val="35000"/>
            </a:spcAft>
            <a:buNone/>
          </a:pPr>
          <a:r>
            <a:rPr lang="en-GB" sz="2500" kern="1200"/>
            <a:t>2</a:t>
          </a:r>
        </a:p>
      </dsp:txBody>
      <dsp:txXfrm>
        <a:off x="2033001" y="882964"/>
        <a:ext cx="403851" cy="403851"/>
      </dsp:txXfrm>
    </dsp:sp>
    <dsp:sp modelId="{80E21C40-015C-4FB3-862D-0520894D9ECB}">
      <dsp:nvSpPr>
        <dsp:cNvPr id="0" name=""/>
        <dsp:cNvSpPr/>
      </dsp:nvSpPr>
      <dsp:spPr>
        <a:xfrm>
          <a:off x="1544929" y="1536081"/>
          <a:ext cx="1379995"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856" tIns="165100" rIns="108856" bIns="165100" numCol="1" spcCol="1270" anchor="t" anchorCtr="0">
          <a:noAutofit/>
        </a:bodyPr>
        <a:lstStyle/>
        <a:p>
          <a:pPr marL="0" lvl="0" indent="0" algn="l" defTabSz="711200">
            <a:lnSpc>
              <a:spcPct val="90000"/>
            </a:lnSpc>
            <a:spcBef>
              <a:spcPct val="0"/>
            </a:spcBef>
            <a:spcAft>
              <a:spcPct val="35000"/>
            </a:spcAft>
            <a:buNone/>
          </a:pPr>
          <a:r>
            <a:rPr lang="en-GB" sz="1600" kern="1200" dirty="0"/>
            <a:t>Making a for &amp; against list</a:t>
          </a:r>
          <a:endParaRPr lang="en-US" sz="1600" kern="1200" dirty="0"/>
        </a:p>
      </dsp:txBody>
      <dsp:txXfrm>
        <a:off x="1544929" y="1812080"/>
        <a:ext cx="1379995" cy="1689601"/>
      </dsp:txXfrm>
    </dsp:sp>
    <dsp:sp modelId="{EA6C7595-289A-4B35-BC48-060B91002C60}">
      <dsp:nvSpPr>
        <dsp:cNvPr id="0" name=""/>
        <dsp:cNvSpPr/>
      </dsp:nvSpPr>
      <dsp:spPr>
        <a:xfrm>
          <a:off x="3078258" y="1084854"/>
          <a:ext cx="1379995" cy="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45CD86-8429-4ACE-A8FE-3211FE530C4F}">
      <dsp:nvSpPr>
        <dsp:cNvPr id="0" name=""/>
        <dsp:cNvSpPr/>
      </dsp:nvSpPr>
      <dsp:spPr>
        <a:xfrm>
          <a:off x="4495053" y="1033315"/>
          <a:ext cx="70533" cy="132620"/>
        </a:xfrm>
        <a:prstGeom prst="chevron">
          <a:avLst>
            <a:gd name="adj" fmla="val 9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3E7B30-3D72-48A7-B3CB-7054FD4C6D1F}">
      <dsp:nvSpPr>
        <dsp:cNvPr id="0" name=""/>
        <dsp:cNvSpPr/>
      </dsp:nvSpPr>
      <dsp:spPr>
        <a:xfrm>
          <a:off x="3482690" y="799324"/>
          <a:ext cx="571131" cy="571131"/>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2163" tIns="22163" rIns="22163" bIns="22163" numCol="1" spcCol="1270" anchor="ctr" anchorCtr="0">
          <a:noAutofit/>
        </a:bodyPr>
        <a:lstStyle/>
        <a:p>
          <a:pPr marL="0" lvl="0" indent="0" algn="ctr" defTabSz="1111250">
            <a:lnSpc>
              <a:spcPct val="90000"/>
            </a:lnSpc>
            <a:spcBef>
              <a:spcPct val="0"/>
            </a:spcBef>
            <a:spcAft>
              <a:spcPct val="35000"/>
            </a:spcAft>
            <a:buNone/>
          </a:pPr>
          <a:r>
            <a:rPr lang="en-GB" sz="2500" kern="1200"/>
            <a:t>3</a:t>
          </a:r>
        </a:p>
      </dsp:txBody>
      <dsp:txXfrm>
        <a:off x="3566330" y="882964"/>
        <a:ext cx="403851" cy="403851"/>
      </dsp:txXfrm>
    </dsp:sp>
    <dsp:sp modelId="{A9A7D15D-17CC-4FFA-B3DA-115DA6505F9C}">
      <dsp:nvSpPr>
        <dsp:cNvPr id="0" name=""/>
        <dsp:cNvSpPr/>
      </dsp:nvSpPr>
      <dsp:spPr>
        <a:xfrm>
          <a:off x="3078258" y="1536081"/>
          <a:ext cx="1379995"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856" tIns="165100" rIns="108856" bIns="165100" numCol="1" spcCol="1270" anchor="t" anchorCtr="0">
          <a:noAutofit/>
        </a:bodyPr>
        <a:lstStyle/>
        <a:p>
          <a:pPr marL="0" lvl="0" indent="0" algn="l" defTabSz="711200">
            <a:lnSpc>
              <a:spcPct val="90000"/>
            </a:lnSpc>
            <a:spcBef>
              <a:spcPct val="0"/>
            </a:spcBef>
            <a:spcAft>
              <a:spcPct val="35000"/>
            </a:spcAft>
            <a:buNone/>
          </a:pPr>
          <a:r>
            <a:rPr lang="en-GB" sz="1600" kern="1200" dirty="0"/>
            <a:t>Formulating the thesis statement</a:t>
          </a:r>
          <a:endParaRPr lang="en-US" sz="1600" kern="1200" dirty="0"/>
        </a:p>
      </dsp:txBody>
      <dsp:txXfrm>
        <a:off x="3078258" y="1812080"/>
        <a:ext cx="1379995" cy="1689601"/>
      </dsp:txXfrm>
    </dsp:sp>
    <dsp:sp modelId="{BF2BC5AF-082A-4B82-9788-DBE707688194}">
      <dsp:nvSpPr>
        <dsp:cNvPr id="0" name=""/>
        <dsp:cNvSpPr/>
      </dsp:nvSpPr>
      <dsp:spPr>
        <a:xfrm>
          <a:off x="4611586" y="1084854"/>
          <a:ext cx="1379995" cy="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09FF9D-5F9B-4C5E-816E-3A8317865BC2}">
      <dsp:nvSpPr>
        <dsp:cNvPr id="0" name=""/>
        <dsp:cNvSpPr/>
      </dsp:nvSpPr>
      <dsp:spPr>
        <a:xfrm>
          <a:off x="6028381" y="1033315"/>
          <a:ext cx="70533" cy="132620"/>
        </a:xfrm>
        <a:prstGeom prst="chevron">
          <a:avLst>
            <a:gd name="adj" fmla="val 9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17FF9D-AB06-474A-A2D7-D0220BFAEB2C}">
      <dsp:nvSpPr>
        <dsp:cNvPr id="0" name=""/>
        <dsp:cNvSpPr/>
      </dsp:nvSpPr>
      <dsp:spPr>
        <a:xfrm>
          <a:off x="5016018" y="799324"/>
          <a:ext cx="571131" cy="571131"/>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2163" tIns="22163" rIns="22163" bIns="22163" numCol="1" spcCol="1270" anchor="ctr" anchorCtr="0">
          <a:noAutofit/>
        </a:bodyPr>
        <a:lstStyle/>
        <a:p>
          <a:pPr marL="0" lvl="0" indent="0" algn="ctr" defTabSz="1111250">
            <a:lnSpc>
              <a:spcPct val="90000"/>
            </a:lnSpc>
            <a:spcBef>
              <a:spcPct val="0"/>
            </a:spcBef>
            <a:spcAft>
              <a:spcPct val="35000"/>
            </a:spcAft>
            <a:buNone/>
          </a:pPr>
          <a:r>
            <a:rPr lang="en-GB" sz="2500" kern="1200"/>
            <a:t>4</a:t>
          </a:r>
        </a:p>
      </dsp:txBody>
      <dsp:txXfrm>
        <a:off x="5099658" y="882964"/>
        <a:ext cx="403851" cy="403851"/>
      </dsp:txXfrm>
    </dsp:sp>
    <dsp:sp modelId="{AFBB832E-C95C-4783-B222-9D31D6B0AE5C}">
      <dsp:nvSpPr>
        <dsp:cNvPr id="0" name=""/>
        <dsp:cNvSpPr/>
      </dsp:nvSpPr>
      <dsp:spPr>
        <a:xfrm>
          <a:off x="4611586" y="1536081"/>
          <a:ext cx="1379995" cy="1965600"/>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856" tIns="165100" rIns="108856" bIns="165100" numCol="1" spcCol="1270" anchor="t" anchorCtr="0">
          <a:noAutofit/>
        </a:bodyPr>
        <a:lstStyle/>
        <a:p>
          <a:pPr marL="0" lvl="0" indent="0" algn="l" defTabSz="711200">
            <a:lnSpc>
              <a:spcPct val="90000"/>
            </a:lnSpc>
            <a:spcBef>
              <a:spcPct val="0"/>
            </a:spcBef>
            <a:spcAft>
              <a:spcPct val="35000"/>
            </a:spcAft>
            <a:buNone/>
          </a:pPr>
          <a:r>
            <a:rPr lang="en-GB" sz="1600" kern="1200" dirty="0"/>
            <a:t>Making an outline</a:t>
          </a:r>
          <a:endParaRPr lang="en-US" sz="1600" kern="1200" dirty="0"/>
        </a:p>
      </dsp:txBody>
      <dsp:txXfrm>
        <a:off x="4611586" y="1812080"/>
        <a:ext cx="1379995" cy="1689601"/>
      </dsp:txXfrm>
    </dsp:sp>
    <dsp:sp modelId="{2D4C6B8E-1628-4F99-AE8F-60BCCD19F9A0}">
      <dsp:nvSpPr>
        <dsp:cNvPr id="0" name=""/>
        <dsp:cNvSpPr/>
      </dsp:nvSpPr>
      <dsp:spPr>
        <a:xfrm>
          <a:off x="6144914" y="1084854"/>
          <a:ext cx="1379995" cy="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9C131D-87F3-4CE8-A4D6-A1788A423BB0}">
      <dsp:nvSpPr>
        <dsp:cNvPr id="0" name=""/>
        <dsp:cNvSpPr/>
      </dsp:nvSpPr>
      <dsp:spPr>
        <a:xfrm>
          <a:off x="7561709" y="1033315"/>
          <a:ext cx="70533" cy="132620"/>
        </a:xfrm>
        <a:prstGeom prst="chevron">
          <a:avLst>
            <a:gd name="adj" fmla="val 9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C2B5C9-142C-4B01-B21A-C4AA8837D2AF}">
      <dsp:nvSpPr>
        <dsp:cNvPr id="0" name=""/>
        <dsp:cNvSpPr/>
      </dsp:nvSpPr>
      <dsp:spPr>
        <a:xfrm>
          <a:off x="6549346" y="799324"/>
          <a:ext cx="571131" cy="571131"/>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2163" tIns="22163" rIns="22163" bIns="22163" numCol="1" spcCol="1270" anchor="ctr" anchorCtr="0">
          <a:noAutofit/>
        </a:bodyPr>
        <a:lstStyle/>
        <a:p>
          <a:pPr marL="0" lvl="0" indent="0" algn="ctr" defTabSz="1111250">
            <a:lnSpc>
              <a:spcPct val="90000"/>
            </a:lnSpc>
            <a:spcBef>
              <a:spcPct val="0"/>
            </a:spcBef>
            <a:spcAft>
              <a:spcPct val="35000"/>
            </a:spcAft>
            <a:buNone/>
          </a:pPr>
          <a:r>
            <a:rPr lang="en-GB" sz="2500" kern="1200"/>
            <a:t>5</a:t>
          </a:r>
        </a:p>
      </dsp:txBody>
      <dsp:txXfrm>
        <a:off x="6632986" y="882964"/>
        <a:ext cx="403851" cy="403851"/>
      </dsp:txXfrm>
    </dsp:sp>
    <dsp:sp modelId="{4323FECC-874D-4353-A33F-A6CDBB54F520}">
      <dsp:nvSpPr>
        <dsp:cNvPr id="0" name=""/>
        <dsp:cNvSpPr/>
      </dsp:nvSpPr>
      <dsp:spPr>
        <a:xfrm>
          <a:off x="6144914" y="1536081"/>
          <a:ext cx="1379995" cy="1965600"/>
        </a:xfrm>
        <a:prstGeom prst="upArrowCallout">
          <a:avLst>
            <a:gd name="adj1" fmla="val 50000"/>
            <a:gd name="adj2" fmla="val 20000"/>
            <a:gd name="adj3" fmla="val 20000"/>
            <a:gd name="adj4" fmla="val 10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856" tIns="165100" rIns="108856" bIns="165100" numCol="1" spcCol="1270" anchor="t" anchorCtr="0">
          <a:noAutofit/>
        </a:bodyPr>
        <a:lstStyle/>
        <a:p>
          <a:pPr marL="0" lvl="0" indent="0" algn="l" defTabSz="711200">
            <a:lnSpc>
              <a:spcPct val="90000"/>
            </a:lnSpc>
            <a:spcBef>
              <a:spcPct val="0"/>
            </a:spcBef>
            <a:spcAft>
              <a:spcPct val="35000"/>
            </a:spcAft>
            <a:buNone/>
          </a:pPr>
          <a:r>
            <a:rPr lang="en-GB" sz="1600" kern="1200" dirty="0"/>
            <a:t>Writing the introductory paragraph</a:t>
          </a:r>
          <a:endParaRPr lang="en-US" sz="1600" kern="1200" dirty="0"/>
        </a:p>
      </dsp:txBody>
      <dsp:txXfrm>
        <a:off x="6144914" y="1812080"/>
        <a:ext cx="1379995" cy="1689601"/>
      </dsp:txXfrm>
    </dsp:sp>
    <dsp:sp modelId="{13E84232-B784-4694-AFCE-2C20C70B73D9}">
      <dsp:nvSpPr>
        <dsp:cNvPr id="0" name=""/>
        <dsp:cNvSpPr/>
      </dsp:nvSpPr>
      <dsp:spPr>
        <a:xfrm>
          <a:off x="7678242" y="1084854"/>
          <a:ext cx="1379995" cy="7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D73EF6-B1F9-4BB1-8CAC-C4FAE53A0178}">
      <dsp:nvSpPr>
        <dsp:cNvPr id="0" name=""/>
        <dsp:cNvSpPr/>
      </dsp:nvSpPr>
      <dsp:spPr>
        <a:xfrm>
          <a:off x="9095038" y="1033315"/>
          <a:ext cx="70533" cy="132620"/>
        </a:xfrm>
        <a:prstGeom prst="chevron">
          <a:avLst>
            <a:gd name="adj" fmla="val 9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8424BC-84BA-4D60-8B60-2D78E6C50945}">
      <dsp:nvSpPr>
        <dsp:cNvPr id="0" name=""/>
        <dsp:cNvSpPr/>
      </dsp:nvSpPr>
      <dsp:spPr>
        <a:xfrm>
          <a:off x="8082674" y="799324"/>
          <a:ext cx="571131" cy="571131"/>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2163" tIns="22163" rIns="22163" bIns="22163" numCol="1" spcCol="1270" anchor="ctr" anchorCtr="0">
          <a:noAutofit/>
        </a:bodyPr>
        <a:lstStyle/>
        <a:p>
          <a:pPr marL="0" lvl="0" indent="0" algn="ctr" defTabSz="1111250">
            <a:lnSpc>
              <a:spcPct val="90000"/>
            </a:lnSpc>
            <a:spcBef>
              <a:spcPct val="0"/>
            </a:spcBef>
            <a:spcAft>
              <a:spcPct val="35000"/>
            </a:spcAft>
            <a:buNone/>
          </a:pPr>
          <a:r>
            <a:rPr lang="en-GB" sz="2500" kern="1200"/>
            <a:t>6</a:t>
          </a:r>
        </a:p>
      </dsp:txBody>
      <dsp:txXfrm>
        <a:off x="8166314" y="882964"/>
        <a:ext cx="403851" cy="403851"/>
      </dsp:txXfrm>
    </dsp:sp>
    <dsp:sp modelId="{B8AEC0FC-BB94-4070-A8F4-A77BC02802F8}">
      <dsp:nvSpPr>
        <dsp:cNvPr id="0" name=""/>
        <dsp:cNvSpPr/>
      </dsp:nvSpPr>
      <dsp:spPr>
        <a:xfrm>
          <a:off x="7678242" y="1536081"/>
          <a:ext cx="1379995"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8856" tIns="165100" rIns="108856" bIns="165100" numCol="1" spcCol="1270" anchor="t" anchorCtr="0">
          <a:noAutofit/>
        </a:bodyPr>
        <a:lstStyle/>
        <a:p>
          <a:pPr marL="0" lvl="0" indent="0" algn="l" defTabSz="711200">
            <a:lnSpc>
              <a:spcPct val="90000"/>
            </a:lnSpc>
            <a:spcBef>
              <a:spcPct val="0"/>
            </a:spcBef>
            <a:spcAft>
              <a:spcPct val="35000"/>
            </a:spcAft>
            <a:buNone/>
          </a:pPr>
          <a:r>
            <a:rPr lang="en-GB" sz="1600" kern="1200" dirty="0"/>
            <a:t>Writing the body paragraphs</a:t>
          </a:r>
          <a:endParaRPr lang="en-US" sz="1600" kern="1200" dirty="0"/>
        </a:p>
      </dsp:txBody>
      <dsp:txXfrm>
        <a:off x="7678242" y="1812080"/>
        <a:ext cx="1379995" cy="1689601"/>
      </dsp:txXfrm>
    </dsp:sp>
    <dsp:sp modelId="{85C74A04-AEEB-4227-9300-2C631511C876}">
      <dsp:nvSpPr>
        <dsp:cNvPr id="0" name=""/>
        <dsp:cNvSpPr/>
      </dsp:nvSpPr>
      <dsp:spPr>
        <a:xfrm>
          <a:off x="9211571" y="1084854"/>
          <a:ext cx="690672" cy="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1B4091-4C76-4F74-B3BE-0A59BA800691}">
      <dsp:nvSpPr>
        <dsp:cNvPr id="0" name=""/>
        <dsp:cNvSpPr/>
      </dsp:nvSpPr>
      <dsp:spPr>
        <a:xfrm>
          <a:off x="9616677" y="799324"/>
          <a:ext cx="571131" cy="571131"/>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2163" tIns="22163" rIns="22163" bIns="22163" numCol="1" spcCol="1270" anchor="ctr" anchorCtr="0">
          <a:noAutofit/>
        </a:bodyPr>
        <a:lstStyle/>
        <a:p>
          <a:pPr marL="0" lvl="0" indent="0" algn="ctr" defTabSz="1111250">
            <a:lnSpc>
              <a:spcPct val="90000"/>
            </a:lnSpc>
            <a:spcBef>
              <a:spcPct val="0"/>
            </a:spcBef>
            <a:spcAft>
              <a:spcPct val="35000"/>
            </a:spcAft>
            <a:buNone/>
          </a:pPr>
          <a:r>
            <a:rPr lang="en-GB" sz="2500" kern="1200"/>
            <a:t>7</a:t>
          </a:r>
        </a:p>
      </dsp:txBody>
      <dsp:txXfrm>
        <a:off x="9700317" y="882964"/>
        <a:ext cx="403851" cy="403851"/>
      </dsp:txXfrm>
    </dsp:sp>
    <dsp:sp modelId="{C78AE2C1-67CD-4D96-9F05-8D1CA67BE1C8}">
      <dsp:nvSpPr>
        <dsp:cNvPr id="0" name=""/>
        <dsp:cNvSpPr/>
      </dsp:nvSpPr>
      <dsp:spPr>
        <a:xfrm>
          <a:off x="9211571" y="1536081"/>
          <a:ext cx="1437503"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392" tIns="165100" rIns="113392" bIns="165100" numCol="1" spcCol="1270" anchor="t" anchorCtr="0">
          <a:noAutofit/>
        </a:bodyPr>
        <a:lstStyle/>
        <a:p>
          <a:pPr marL="0" lvl="0" indent="0" algn="l" defTabSz="711200">
            <a:lnSpc>
              <a:spcPct val="90000"/>
            </a:lnSpc>
            <a:spcBef>
              <a:spcPct val="0"/>
            </a:spcBef>
            <a:spcAft>
              <a:spcPct val="35000"/>
            </a:spcAft>
            <a:buNone/>
          </a:pPr>
          <a:r>
            <a:rPr lang="en-GB" sz="1600" kern="1200" dirty="0"/>
            <a:t>Writing the conclusion paragraph</a:t>
          </a:r>
          <a:r>
            <a:rPr lang="en-GB" sz="1500" kern="1200" dirty="0"/>
            <a:t>.</a:t>
          </a:r>
          <a:endParaRPr lang="en-US" sz="1500" kern="1200" dirty="0"/>
        </a:p>
      </dsp:txBody>
      <dsp:txXfrm>
        <a:off x="9211571" y="1823582"/>
        <a:ext cx="1437503" cy="1678099"/>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51A727-F5BA-8547-B51B-38F2B3C45A43}" type="datetimeFigureOut">
              <a:rPr lang="en-US" smtClean="0">
                <a:solidFill>
                  <a:prstClr val="black"/>
                </a:solidFill>
              </a:rPr>
              <a:pPr/>
              <a:t>5/20/2022</a:t>
            </a:fld>
            <a:endParaRPr lang="en-US" dirty="0">
              <a:solidFill>
                <a:prstClr val="black"/>
              </a:solidFill>
            </a:endParaRPr>
          </a:p>
        </p:txBody>
      </p:sp>
      <p:sp>
        <p:nvSpPr>
          <p:cNvPr id="5" name="Footer Placeholder 4"/>
          <p:cNvSpPr>
            <a:spLocks noGrp="1"/>
          </p:cNvSpPr>
          <p:nvPr>
            <p:ph type="ftr" sz="quarter" idx="11"/>
          </p:nvPr>
        </p:nvSpPr>
        <p:spPr/>
        <p:txBody>
          <a:bodyPr/>
          <a:lstStyle/>
          <a:p>
            <a:endParaRPr lang="en-US" dirty="0">
              <a:solidFill>
                <a:prstClr val="black"/>
              </a:solidFill>
            </a:endParaRPr>
          </a:p>
        </p:txBody>
      </p:sp>
      <p:sp>
        <p:nvSpPr>
          <p:cNvPr id="6" name="Slide Number Placeholder 5"/>
          <p:cNvSpPr>
            <a:spLocks noGrp="1"/>
          </p:cNvSpPr>
          <p:nvPr>
            <p:ph type="sldNum" sz="quarter" idx="12"/>
          </p:nvPr>
        </p:nvSpPr>
        <p:spPr/>
        <p:txBody>
          <a:bodyPr/>
          <a:lstStyle/>
          <a:p>
            <a:fld id="{AFC56213-B4C4-4C5C-8EAE-01416D175C4F}" type="slidenum">
              <a:rPr lang="en-GB" smtClean="0">
                <a:solidFill>
                  <a:prstClr val="black"/>
                </a:solidFill>
              </a:rPr>
              <a:pPr/>
              <a:t>‹#›</a:t>
            </a:fld>
            <a:endParaRPr lang="en-GB">
              <a:solidFill>
                <a:prstClr val="black"/>
              </a:solidFill>
            </a:endParaRPr>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6624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pPr defTabSz="457200"/>
            <a:fld id="{6A51A727-F5BA-8547-B51B-38F2B3C45A43}" type="datetimeFigureOut">
              <a:rPr lang="en-US" smtClean="0">
                <a:solidFill>
                  <a:prstClr val="black"/>
                </a:solidFill>
              </a:rPr>
              <a:pPr defTabSz="457200"/>
              <a:t>5/20/2022</a:t>
            </a:fld>
            <a:endParaRPr lang="en-US" dirty="0">
              <a:solidFill>
                <a:prstClr val="black"/>
              </a:solidFill>
            </a:endParaRPr>
          </a:p>
        </p:txBody>
      </p:sp>
      <p:sp>
        <p:nvSpPr>
          <p:cNvPr id="4" name="Footer Placeholder 3"/>
          <p:cNvSpPr>
            <a:spLocks noGrp="1"/>
          </p:cNvSpPr>
          <p:nvPr>
            <p:ph type="ftr" sz="quarter" idx="11"/>
          </p:nvPr>
        </p:nvSpPr>
        <p:spPr/>
        <p:txBody>
          <a:bodyPr/>
          <a:lstStyle/>
          <a:p>
            <a:pPr defTabSz="457200"/>
            <a:endParaRPr lang="en-US" dirty="0">
              <a:solidFill>
                <a:prstClr val="black"/>
              </a:solidFill>
            </a:endParaRPr>
          </a:p>
        </p:txBody>
      </p:sp>
      <p:sp>
        <p:nvSpPr>
          <p:cNvPr id="5" name="Slide Number Placeholder 4"/>
          <p:cNvSpPr>
            <a:spLocks noGrp="1"/>
          </p:cNvSpPr>
          <p:nvPr>
            <p:ph type="sldNum" sz="quarter" idx="12"/>
          </p:nvPr>
        </p:nvSpPr>
        <p:spPr/>
        <p:txBody>
          <a:bodyPr/>
          <a:lstStyle/>
          <a:p>
            <a:pPr defTabSz="457200"/>
            <a:fld id="{5C6687BE-C7F0-2E48-A7D9-9106ED12C951}" type="slidenum">
              <a:rPr lang="en-US" smtClean="0">
                <a:gradFill>
                  <a:gsLst>
                    <a:gs pos="0">
                      <a:prstClr val="black">
                        <a:alpha val="10000"/>
                      </a:prstClr>
                    </a:gs>
                    <a:gs pos="100000">
                      <a:prstClr val="black">
                        <a:alpha val="10000"/>
                      </a:prstClr>
                    </a:gs>
                  </a:gsLst>
                  <a:lin ang="5400000" scaled="0"/>
                </a:gradFill>
              </a:rPr>
              <a:pPr defTabSz="457200"/>
              <a:t>‹#›</a:t>
            </a:fld>
            <a:endParaRPr lang="en-US" dirty="0">
              <a:gradFill>
                <a:gsLst>
                  <a:gs pos="0">
                    <a:prstClr val="black">
                      <a:alpha val="10000"/>
                    </a:prstClr>
                  </a:gs>
                  <a:gs pos="100000">
                    <a:prstClr val="black">
                      <a:alpha val="10000"/>
                    </a:prstClr>
                  </a:gs>
                </a:gsLst>
                <a:lin ang="5400000" scaled="0"/>
              </a:gradFill>
            </a:endParaRPr>
          </a:p>
        </p:txBody>
      </p:sp>
    </p:spTree>
    <p:extLst>
      <p:ext uri="{BB962C8B-B14F-4D97-AF65-F5344CB8AC3E}">
        <p14:creationId xmlns:p14="http://schemas.microsoft.com/office/powerpoint/2010/main" val="3811081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457200"/>
            <a:fld id="{6A51A727-F5BA-8547-B51B-38F2B3C45A43}" type="datetimeFigureOut">
              <a:rPr lang="en-US" smtClean="0">
                <a:solidFill>
                  <a:prstClr val="black"/>
                </a:solidFill>
              </a:rPr>
              <a:pPr defTabSz="457200"/>
              <a:t>5/20/2022</a:t>
            </a:fld>
            <a:endParaRPr lang="en-US" dirty="0">
              <a:solidFill>
                <a:prstClr val="black"/>
              </a:solidFill>
            </a:endParaRPr>
          </a:p>
        </p:txBody>
      </p:sp>
      <p:sp>
        <p:nvSpPr>
          <p:cNvPr id="5" name="Footer Placeholder 4"/>
          <p:cNvSpPr>
            <a:spLocks noGrp="1"/>
          </p:cNvSpPr>
          <p:nvPr>
            <p:ph type="ftr" sz="quarter" idx="11"/>
          </p:nvPr>
        </p:nvSpPr>
        <p:spPr/>
        <p:txBody>
          <a:bodyPr/>
          <a:lstStyle/>
          <a:p>
            <a:pPr defTabSz="457200"/>
            <a:endParaRPr lang="en-US" dirty="0">
              <a:solidFill>
                <a:prstClr val="black"/>
              </a:solidFill>
            </a:endParaRPr>
          </a:p>
        </p:txBody>
      </p:sp>
      <p:sp>
        <p:nvSpPr>
          <p:cNvPr id="6" name="Slide Number Placeholder 5"/>
          <p:cNvSpPr>
            <a:spLocks noGrp="1"/>
          </p:cNvSpPr>
          <p:nvPr>
            <p:ph type="sldNum" sz="quarter" idx="12"/>
          </p:nvPr>
        </p:nvSpPr>
        <p:spPr/>
        <p:txBody>
          <a:bodyPr/>
          <a:lstStyle/>
          <a:p>
            <a:pPr defTabSz="457200"/>
            <a:fld id="{5C6687BE-C7F0-2E48-A7D9-9106ED12C951}" type="slidenum">
              <a:rPr lang="en-US" smtClean="0">
                <a:gradFill>
                  <a:gsLst>
                    <a:gs pos="0">
                      <a:prstClr val="black">
                        <a:alpha val="10000"/>
                      </a:prstClr>
                    </a:gs>
                    <a:gs pos="100000">
                      <a:prstClr val="black">
                        <a:alpha val="10000"/>
                      </a:prstClr>
                    </a:gs>
                  </a:gsLst>
                  <a:lin ang="5400000" scaled="0"/>
                </a:gradFill>
              </a:rPr>
              <a:pPr defTabSz="457200"/>
              <a:t>‹#›</a:t>
            </a:fld>
            <a:endParaRPr lang="en-US" dirty="0">
              <a:gradFill>
                <a:gsLst>
                  <a:gs pos="0">
                    <a:prstClr val="black">
                      <a:alpha val="10000"/>
                    </a:prstClr>
                  </a:gs>
                  <a:gs pos="100000">
                    <a:prstClr val="black">
                      <a:alpha val="10000"/>
                    </a:prstClr>
                  </a:gs>
                </a:gsLst>
                <a:lin ang="5400000" scaled="0"/>
              </a:gradFill>
            </a:endParaRPr>
          </a:p>
        </p:txBody>
      </p:sp>
    </p:spTree>
    <p:extLst>
      <p:ext uri="{BB962C8B-B14F-4D97-AF65-F5344CB8AC3E}">
        <p14:creationId xmlns:p14="http://schemas.microsoft.com/office/powerpoint/2010/main" val="1315568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457200"/>
            <a:fld id="{6A51A727-F5BA-8547-B51B-38F2B3C45A43}" type="datetimeFigureOut">
              <a:rPr lang="en-US" smtClean="0">
                <a:solidFill>
                  <a:prstClr val="black"/>
                </a:solidFill>
              </a:rPr>
              <a:pPr defTabSz="457200"/>
              <a:t>5/20/2022</a:t>
            </a:fld>
            <a:endParaRPr lang="en-US" dirty="0">
              <a:solidFill>
                <a:prstClr val="black"/>
              </a:solidFill>
            </a:endParaRPr>
          </a:p>
        </p:txBody>
      </p:sp>
      <p:sp>
        <p:nvSpPr>
          <p:cNvPr id="5" name="Footer Placeholder 4"/>
          <p:cNvSpPr>
            <a:spLocks noGrp="1"/>
          </p:cNvSpPr>
          <p:nvPr>
            <p:ph type="ftr" sz="quarter" idx="11"/>
          </p:nvPr>
        </p:nvSpPr>
        <p:spPr/>
        <p:txBody>
          <a:bodyPr/>
          <a:lstStyle/>
          <a:p>
            <a:pPr defTabSz="457200"/>
            <a:endParaRPr lang="en-US" dirty="0">
              <a:solidFill>
                <a:prstClr val="black"/>
              </a:solidFill>
            </a:endParaRPr>
          </a:p>
        </p:txBody>
      </p:sp>
      <p:sp>
        <p:nvSpPr>
          <p:cNvPr id="6" name="Slide Number Placeholder 5"/>
          <p:cNvSpPr>
            <a:spLocks noGrp="1"/>
          </p:cNvSpPr>
          <p:nvPr>
            <p:ph type="sldNum" sz="quarter" idx="12"/>
          </p:nvPr>
        </p:nvSpPr>
        <p:spPr/>
        <p:txBody>
          <a:bodyPr/>
          <a:lstStyle/>
          <a:p>
            <a:pPr defTabSz="457200"/>
            <a:fld id="{5C6687BE-C7F0-2E48-A7D9-9106ED12C951}" type="slidenum">
              <a:rPr lang="en-US" smtClean="0">
                <a:gradFill>
                  <a:gsLst>
                    <a:gs pos="0">
                      <a:prstClr val="black">
                        <a:alpha val="10000"/>
                      </a:prstClr>
                    </a:gs>
                    <a:gs pos="100000">
                      <a:prstClr val="black">
                        <a:alpha val="10000"/>
                      </a:prstClr>
                    </a:gs>
                  </a:gsLst>
                  <a:lin ang="5400000" scaled="0"/>
                </a:gradFill>
              </a:rPr>
              <a:pPr defTabSz="457200"/>
              <a:t>‹#›</a:t>
            </a:fld>
            <a:endParaRPr lang="en-US" dirty="0">
              <a:gradFill>
                <a:gsLst>
                  <a:gs pos="0">
                    <a:prstClr val="black">
                      <a:alpha val="10000"/>
                    </a:prstClr>
                  </a:gs>
                  <a:gs pos="100000">
                    <a:prstClr val="black">
                      <a:alpha val="10000"/>
                    </a:prstClr>
                  </a:gs>
                </a:gsLst>
                <a:lin ang="5400000" scaled="0"/>
              </a:gradFill>
            </a:endParaRPr>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40094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457200"/>
            <a:fld id="{6A51A727-F5BA-8547-B51B-38F2B3C45A43}" type="datetimeFigureOut">
              <a:rPr lang="en-US" smtClean="0">
                <a:solidFill>
                  <a:prstClr val="black"/>
                </a:solidFill>
              </a:rPr>
              <a:pPr defTabSz="457200"/>
              <a:t>5/20/2022</a:t>
            </a:fld>
            <a:endParaRPr lang="en-US" dirty="0">
              <a:solidFill>
                <a:prstClr val="black"/>
              </a:solidFill>
            </a:endParaRPr>
          </a:p>
        </p:txBody>
      </p:sp>
      <p:sp>
        <p:nvSpPr>
          <p:cNvPr id="5" name="Footer Placeholder 4"/>
          <p:cNvSpPr>
            <a:spLocks noGrp="1"/>
          </p:cNvSpPr>
          <p:nvPr>
            <p:ph type="ftr" sz="quarter" idx="11"/>
          </p:nvPr>
        </p:nvSpPr>
        <p:spPr/>
        <p:txBody>
          <a:bodyPr/>
          <a:lstStyle/>
          <a:p>
            <a:pPr defTabSz="457200"/>
            <a:endParaRPr lang="en-US" dirty="0">
              <a:solidFill>
                <a:prstClr val="black"/>
              </a:solidFill>
            </a:endParaRPr>
          </a:p>
        </p:txBody>
      </p:sp>
      <p:sp>
        <p:nvSpPr>
          <p:cNvPr id="6" name="Slide Number Placeholder 5"/>
          <p:cNvSpPr>
            <a:spLocks noGrp="1"/>
          </p:cNvSpPr>
          <p:nvPr>
            <p:ph type="sldNum" sz="quarter" idx="12"/>
          </p:nvPr>
        </p:nvSpPr>
        <p:spPr/>
        <p:txBody>
          <a:bodyPr/>
          <a:lstStyle/>
          <a:p>
            <a:pPr defTabSz="457200"/>
            <a:fld id="{5C6687BE-C7F0-2E48-A7D9-9106ED12C951}" type="slidenum">
              <a:rPr lang="en-US" smtClean="0">
                <a:gradFill>
                  <a:gsLst>
                    <a:gs pos="0">
                      <a:prstClr val="black">
                        <a:alpha val="10000"/>
                      </a:prstClr>
                    </a:gs>
                    <a:gs pos="100000">
                      <a:prstClr val="black">
                        <a:alpha val="10000"/>
                      </a:prstClr>
                    </a:gs>
                  </a:gsLst>
                  <a:lin ang="5400000" scaled="0"/>
                </a:gradFill>
              </a:rPr>
              <a:pPr defTabSz="457200"/>
              <a:t>‹#›</a:t>
            </a:fld>
            <a:endParaRPr lang="en-US" dirty="0">
              <a:gradFill>
                <a:gsLst>
                  <a:gs pos="0">
                    <a:prstClr val="black">
                      <a:alpha val="10000"/>
                    </a:prstClr>
                  </a:gs>
                  <a:gs pos="100000">
                    <a:prstClr val="black">
                      <a:alpha val="10000"/>
                    </a:prstClr>
                  </a:gs>
                </a:gsLst>
                <a:lin ang="5400000" scaled="0"/>
              </a:gradFill>
            </a:endParaRPr>
          </a:p>
        </p:txBody>
      </p:sp>
    </p:spTree>
    <p:extLst>
      <p:ext uri="{BB962C8B-B14F-4D97-AF65-F5344CB8AC3E}">
        <p14:creationId xmlns:p14="http://schemas.microsoft.com/office/powerpoint/2010/main" val="1962338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457200"/>
            <a:fld id="{6A51A727-F5BA-8547-B51B-38F2B3C45A43}" type="datetimeFigureOut">
              <a:rPr lang="en-US" smtClean="0">
                <a:solidFill>
                  <a:prstClr val="black"/>
                </a:solidFill>
              </a:rPr>
              <a:pPr defTabSz="457200"/>
              <a:t>5/20/2022</a:t>
            </a:fld>
            <a:endParaRPr lang="en-US" dirty="0">
              <a:solidFill>
                <a:prstClr val="black"/>
              </a:solidFill>
            </a:endParaRPr>
          </a:p>
        </p:txBody>
      </p:sp>
      <p:sp>
        <p:nvSpPr>
          <p:cNvPr id="5" name="Footer Placeholder 4"/>
          <p:cNvSpPr>
            <a:spLocks noGrp="1"/>
          </p:cNvSpPr>
          <p:nvPr>
            <p:ph type="ftr" sz="quarter" idx="11"/>
          </p:nvPr>
        </p:nvSpPr>
        <p:spPr/>
        <p:txBody>
          <a:bodyPr/>
          <a:lstStyle/>
          <a:p>
            <a:pPr defTabSz="457200"/>
            <a:endParaRPr lang="en-US" dirty="0">
              <a:solidFill>
                <a:prstClr val="black"/>
              </a:solidFill>
            </a:endParaRPr>
          </a:p>
        </p:txBody>
      </p:sp>
      <p:sp>
        <p:nvSpPr>
          <p:cNvPr id="6" name="Slide Number Placeholder 5"/>
          <p:cNvSpPr>
            <a:spLocks noGrp="1"/>
          </p:cNvSpPr>
          <p:nvPr>
            <p:ph type="sldNum" sz="quarter" idx="12"/>
          </p:nvPr>
        </p:nvSpPr>
        <p:spPr/>
        <p:txBody>
          <a:bodyPr/>
          <a:lstStyle/>
          <a:p>
            <a:pPr defTabSz="457200"/>
            <a:fld id="{5C6687BE-C7F0-2E48-A7D9-9106ED12C951}" type="slidenum">
              <a:rPr lang="en-US" smtClean="0">
                <a:gradFill>
                  <a:gsLst>
                    <a:gs pos="0">
                      <a:prstClr val="black">
                        <a:alpha val="10000"/>
                      </a:prstClr>
                    </a:gs>
                    <a:gs pos="100000">
                      <a:prstClr val="black">
                        <a:alpha val="10000"/>
                      </a:prstClr>
                    </a:gs>
                  </a:gsLst>
                  <a:lin ang="5400000" scaled="0"/>
                </a:gradFill>
              </a:rPr>
              <a:pPr defTabSz="457200"/>
              <a:t>‹#›</a:t>
            </a:fld>
            <a:endParaRPr lang="en-US" dirty="0">
              <a:gradFill>
                <a:gsLst>
                  <a:gs pos="0">
                    <a:prstClr val="black">
                      <a:alpha val="10000"/>
                    </a:prstClr>
                  </a:gs>
                  <a:gs pos="100000">
                    <a:prstClr val="black">
                      <a:alpha val="10000"/>
                    </a:prstClr>
                  </a:gs>
                </a:gsLst>
                <a:lin ang="5400000" scaled="0"/>
              </a:gradFill>
            </a:endParaRPr>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471360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457200"/>
            <a:fld id="{6A51A727-F5BA-8547-B51B-38F2B3C45A43}" type="datetimeFigureOut">
              <a:rPr lang="en-US" smtClean="0">
                <a:solidFill>
                  <a:prstClr val="black"/>
                </a:solidFill>
              </a:rPr>
              <a:pPr defTabSz="457200"/>
              <a:t>5/20/2022</a:t>
            </a:fld>
            <a:endParaRPr lang="en-US" dirty="0">
              <a:solidFill>
                <a:prstClr val="black"/>
              </a:solidFill>
            </a:endParaRPr>
          </a:p>
        </p:txBody>
      </p:sp>
      <p:sp>
        <p:nvSpPr>
          <p:cNvPr id="5" name="Footer Placeholder 4"/>
          <p:cNvSpPr>
            <a:spLocks noGrp="1"/>
          </p:cNvSpPr>
          <p:nvPr>
            <p:ph type="ftr" sz="quarter" idx="11"/>
          </p:nvPr>
        </p:nvSpPr>
        <p:spPr/>
        <p:txBody>
          <a:bodyPr/>
          <a:lstStyle/>
          <a:p>
            <a:pPr defTabSz="457200"/>
            <a:endParaRPr lang="en-US" dirty="0">
              <a:solidFill>
                <a:prstClr val="black"/>
              </a:solidFill>
            </a:endParaRPr>
          </a:p>
        </p:txBody>
      </p:sp>
      <p:sp>
        <p:nvSpPr>
          <p:cNvPr id="6" name="Slide Number Placeholder 5"/>
          <p:cNvSpPr>
            <a:spLocks noGrp="1"/>
          </p:cNvSpPr>
          <p:nvPr>
            <p:ph type="sldNum" sz="quarter" idx="12"/>
          </p:nvPr>
        </p:nvSpPr>
        <p:spPr/>
        <p:txBody>
          <a:bodyPr/>
          <a:lstStyle/>
          <a:p>
            <a:pPr defTabSz="457200"/>
            <a:fld id="{5C6687BE-C7F0-2E48-A7D9-9106ED12C951}" type="slidenum">
              <a:rPr lang="en-US" smtClean="0">
                <a:gradFill>
                  <a:gsLst>
                    <a:gs pos="0">
                      <a:prstClr val="black">
                        <a:alpha val="10000"/>
                      </a:prstClr>
                    </a:gs>
                    <a:gs pos="100000">
                      <a:prstClr val="black">
                        <a:alpha val="10000"/>
                      </a:prstClr>
                    </a:gs>
                  </a:gsLst>
                  <a:lin ang="5400000" scaled="0"/>
                </a:gradFill>
              </a:rPr>
              <a:pPr defTabSz="457200"/>
              <a:t>‹#›</a:t>
            </a:fld>
            <a:endParaRPr lang="en-US" dirty="0">
              <a:gradFill>
                <a:gsLst>
                  <a:gs pos="0">
                    <a:prstClr val="black">
                      <a:alpha val="10000"/>
                    </a:prstClr>
                  </a:gs>
                  <a:gs pos="100000">
                    <a:prstClr val="black">
                      <a:alpha val="10000"/>
                    </a:prstClr>
                  </a:gs>
                </a:gsLst>
                <a:lin ang="5400000" scaled="0"/>
              </a:gradFill>
            </a:endParaRPr>
          </a:p>
        </p:txBody>
      </p:sp>
    </p:spTree>
    <p:extLst>
      <p:ext uri="{BB962C8B-B14F-4D97-AF65-F5344CB8AC3E}">
        <p14:creationId xmlns:p14="http://schemas.microsoft.com/office/powerpoint/2010/main" val="3702970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51A727-F5BA-8547-B51B-38F2B3C45A43}" type="datetimeFigureOut">
              <a:rPr lang="en-US" smtClean="0">
                <a:solidFill>
                  <a:prstClr val="black"/>
                </a:solidFill>
              </a:rPr>
              <a:pPr/>
              <a:t>5/20/2022</a:t>
            </a:fld>
            <a:endParaRPr lang="en-US" dirty="0">
              <a:solidFill>
                <a:prstClr val="black"/>
              </a:solidFill>
            </a:endParaRPr>
          </a:p>
        </p:txBody>
      </p:sp>
      <p:sp>
        <p:nvSpPr>
          <p:cNvPr id="5" name="Footer Placeholder 4"/>
          <p:cNvSpPr>
            <a:spLocks noGrp="1"/>
          </p:cNvSpPr>
          <p:nvPr>
            <p:ph type="ftr" sz="quarter" idx="11"/>
          </p:nvPr>
        </p:nvSpPr>
        <p:spPr/>
        <p:txBody>
          <a:bodyPr/>
          <a:lstStyle/>
          <a:p>
            <a:endParaRPr lang="en-US" dirty="0">
              <a:solidFill>
                <a:prstClr val="black"/>
              </a:solidFill>
            </a:endParaRPr>
          </a:p>
        </p:txBody>
      </p:sp>
      <p:sp>
        <p:nvSpPr>
          <p:cNvPr id="6" name="Slide Number Placeholder 5"/>
          <p:cNvSpPr>
            <a:spLocks noGrp="1"/>
          </p:cNvSpPr>
          <p:nvPr>
            <p:ph type="sldNum" sz="quarter" idx="12"/>
          </p:nvPr>
        </p:nvSpPr>
        <p:spPr/>
        <p:txBody>
          <a:bodyPr/>
          <a:lstStyle/>
          <a:p>
            <a:fld id="{5C6687BE-C7F0-2E48-A7D9-9106ED12C951}" type="slidenum">
              <a:rPr lang="en-US" smtClean="0">
                <a:gradFill>
                  <a:gsLst>
                    <a:gs pos="0">
                      <a:prstClr val="black">
                        <a:alpha val="10000"/>
                      </a:prstClr>
                    </a:gs>
                    <a:gs pos="100000">
                      <a:prstClr val="black">
                        <a:alpha val="10000"/>
                      </a:prstClr>
                    </a:gs>
                  </a:gsLst>
                  <a:lin ang="5400000" scaled="0"/>
                </a:gradFill>
              </a:rPr>
              <a:pPr/>
              <a:t>‹#›</a:t>
            </a:fld>
            <a:endParaRPr lang="en-US" dirty="0">
              <a:gradFill>
                <a:gsLst>
                  <a:gs pos="0">
                    <a:prstClr val="black">
                      <a:alpha val="10000"/>
                    </a:prstClr>
                  </a:gs>
                  <a:gs pos="100000">
                    <a:prstClr val="black">
                      <a:alpha val="10000"/>
                    </a:prstClr>
                  </a:gs>
                </a:gsLst>
                <a:lin ang="5400000" scaled="0"/>
              </a:gradFill>
            </a:endParaRPr>
          </a:p>
        </p:txBody>
      </p:sp>
    </p:spTree>
    <p:extLst>
      <p:ext uri="{BB962C8B-B14F-4D97-AF65-F5344CB8AC3E}">
        <p14:creationId xmlns:p14="http://schemas.microsoft.com/office/powerpoint/2010/main" val="309780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51A727-F5BA-8547-B51B-38F2B3C45A43}" type="datetimeFigureOut">
              <a:rPr lang="en-US" smtClean="0">
                <a:solidFill>
                  <a:prstClr val="black"/>
                </a:solidFill>
              </a:rPr>
              <a:pPr/>
              <a:t>5/20/2022</a:t>
            </a:fld>
            <a:endParaRPr lang="en-US" dirty="0">
              <a:solidFill>
                <a:prstClr val="black"/>
              </a:solidFill>
            </a:endParaRPr>
          </a:p>
        </p:txBody>
      </p:sp>
      <p:sp>
        <p:nvSpPr>
          <p:cNvPr id="5" name="Footer Placeholder 4"/>
          <p:cNvSpPr>
            <a:spLocks noGrp="1"/>
          </p:cNvSpPr>
          <p:nvPr>
            <p:ph type="ftr" sz="quarter" idx="11"/>
          </p:nvPr>
        </p:nvSpPr>
        <p:spPr/>
        <p:txBody>
          <a:bodyPr/>
          <a:lstStyle/>
          <a:p>
            <a:endParaRPr lang="en-US" dirty="0">
              <a:solidFill>
                <a:prstClr val="black"/>
              </a:solidFill>
            </a:endParaRPr>
          </a:p>
        </p:txBody>
      </p:sp>
      <p:sp>
        <p:nvSpPr>
          <p:cNvPr id="6" name="Slide Number Placeholder 5"/>
          <p:cNvSpPr>
            <a:spLocks noGrp="1"/>
          </p:cNvSpPr>
          <p:nvPr>
            <p:ph type="sldNum" sz="quarter" idx="12"/>
          </p:nvPr>
        </p:nvSpPr>
        <p:spPr/>
        <p:txBody>
          <a:bodyPr/>
          <a:lstStyle/>
          <a:p>
            <a:fld id="{5C6687BE-C7F0-2E48-A7D9-9106ED12C951}" type="slidenum">
              <a:rPr lang="en-US" smtClean="0">
                <a:gradFill>
                  <a:gsLst>
                    <a:gs pos="0">
                      <a:prstClr val="black">
                        <a:alpha val="10000"/>
                      </a:prstClr>
                    </a:gs>
                    <a:gs pos="100000">
                      <a:prstClr val="black">
                        <a:alpha val="10000"/>
                      </a:prstClr>
                    </a:gs>
                  </a:gsLst>
                  <a:lin ang="5400000" scaled="0"/>
                </a:gradFill>
              </a:rPr>
              <a:pPr/>
              <a:t>‹#›</a:t>
            </a:fld>
            <a:endParaRPr lang="en-US" dirty="0">
              <a:gradFill>
                <a:gsLst>
                  <a:gs pos="0">
                    <a:prstClr val="black">
                      <a:alpha val="10000"/>
                    </a:prstClr>
                  </a:gs>
                  <a:gs pos="100000">
                    <a:prstClr val="black">
                      <a:alpha val="10000"/>
                    </a:prstClr>
                  </a:gs>
                </a:gsLst>
                <a:lin ang="5400000" scaled="0"/>
              </a:gradFill>
            </a:endParaRPr>
          </a:p>
        </p:txBody>
      </p:sp>
    </p:spTree>
    <p:extLst>
      <p:ext uri="{BB962C8B-B14F-4D97-AF65-F5344CB8AC3E}">
        <p14:creationId xmlns:p14="http://schemas.microsoft.com/office/powerpoint/2010/main" val="3900672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51A727-F5BA-8547-B51B-38F2B3C45A43}" type="datetimeFigureOut">
              <a:rPr lang="en-US" smtClean="0">
                <a:solidFill>
                  <a:prstClr val="black"/>
                </a:solidFill>
              </a:rPr>
              <a:pPr/>
              <a:t>5/20/2022</a:t>
            </a:fld>
            <a:endParaRPr lang="en-US" dirty="0">
              <a:solidFill>
                <a:prstClr val="black"/>
              </a:solidFill>
            </a:endParaRPr>
          </a:p>
        </p:txBody>
      </p:sp>
      <p:sp>
        <p:nvSpPr>
          <p:cNvPr id="5" name="Footer Placeholder 4"/>
          <p:cNvSpPr>
            <a:spLocks noGrp="1"/>
          </p:cNvSpPr>
          <p:nvPr>
            <p:ph type="ftr" sz="quarter" idx="11"/>
          </p:nvPr>
        </p:nvSpPr>
        <p:spPr/>
        <p:txBody>
          <a:bodyPr/>
          <a:lstStyle/>
          <a:p>
            <a:endParaRPr lang="en-US" dirty="0">
              <a:solidFill>
                <a:prstClr val="black"/>
              </a:solidFill>
            </a:endParaRPr>
          </a:p>
        </p:txBody>
      </p:sp>
      <p:sp>
        <p:nvSpPr>
          <p:cNvPr id="6" name="Slide Number Placeholder 5"/>
          <p:cNvSpPr>
            <a:spLocks noGrp="1"/>
          </p:cNvSpPr>
          <p:nvPr>
            <p:ph type="sldNum" sz="quarter" idx="12"/>
          </p:nvPr>
        </p:nvSpPr>
        <p:spPr/>
        <p:txBody>
          <a:bodyPr/>
          <a:lstStyle/>
          <a:p>
            <a:fld id="{5C6687BE-C7F0-2E48-A7D9-9106ED12C951}" type="slidenum">
              <a:rPr lang="en-US" smtClean="0">
                <a:gradFill>
                  <a:gsLst>
                    <a:gs pos="0">
                      <a:prstClr val="black">
                        <a:alpha val="10000"/>
                      </a:prstClr>
                    </a:gs>
                    <a:gs pos="100000">
                      <a:prstClr val="black">
                        <a:alpha val="10000"/>
                      </a:prstClr>
                    </a:gs>
                  </a:gsLst>
                  <a:lin ang="5400000" scaled="0"/>
                </a:gradFill>
              </a:rPr>
              <a:pPr/>
              <a:t>‹#›</a:t>
            </a:fld>
            <a:endParaRPr lang="en-US" dirty="0">
              <a:gradFill>
                <a:gsLst>
                  <a:gs pos="0">
                    <a:prstClr val="black">
                      <a:alpha val="10000"/>
                    </a:prstClr>
                  </a:gs>
                  <a:gs pos="100000">
                    <a:prstClr val="black">
                      <a:alpha val="10000"/>
                    </a:prstClr>
                  </a:gs>
                </a:gsLst>
                <a:lin ang="5400000" scaled="0"/>
              </a:gradFill>
            </a:endParaRPr>
          </a:p>
        </p:txBody>
      </p:sp>
    </p:spTree>
    <p:extLst>
      <p:ext uri="{BB962C8B-B14F-4D97-AF65-F5344CB8AC3E}">
        <p14:creationId xmlns:p14="http://schemas.microsoft.com/office/powerpoint/2010/main" val="3370268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A51A727-F5BA-8547-B51B-38F2B3C45A43}" type="datetimeFigureOut">
              <a:rPr lang="en-US" smtClean="0">
                <a:solidFill>
                  <a:prstClr val="black"/>
                </a:solidFill>
              </a:rPr>
              <a:pPr/>
              <a:t>5/20/2022</a:t>
            </a:fld>
            <a:endParaRPr lang="en-US" dirty="0">
              <a:solidFill>
                <a:prstClr val="black"/>
              </a:solidFill>
            </a:endParaRPr>
          </a:p>
        </p:txBody>
      </p:sp>
      <p:sp>
        <p:nvSpPr>
          <p:cNvPr id="5" name="Footer Placeholder 4"/>
          <p:cNvSpPr>
            <a:spLocks noGrp="1"/>
          </p:cNvSpPr>
          <p:nvPr>
            <p:ph type="ftr" sz="quarter" idx="11"/>
          </p:nvPr>
        </p:nvSpPr>
        <p:spPr/>
        <p:txBody>
          <a:bodyPr/>
          <a:lstStyle/>
          <a:p>
            <a:endParaRPr lang="en-US" dirty="0">
              <a:solidFill>
                <a:prstClr val="black"/>
              </a:solidFill>
            </a:endParaRPr>
          </a:p>
        </p:txBody>
      </p:sp>
      <p:sp>
        <p:nvSpPr>
          <p:cNvPr id="6" name="Slide Number Placeholder 5"/>
          <p:cNvSpPr>
            <a:spLocks noGrp="1"/>
          </p:cNvSpPr>
          <p:nvPr>
            <p:ph type="sldNum" sz="quarter" idx="12"/>
          </p:nvPr>
        </p:nvSpPr>
        <p:spPr/>
        <p:txBody>
          <a:bodyPr/>
          <a:lstStyle/>
          <a:p>
            <a:fld id="{5C6687BE-C7F0-2E48-A7D9-9106ED12C951}" type="slidenum">
              <a:rPr lang="en-US" smtClean="0">
                <a:gradFill>
                  <a:gsLst>
                    <a:gs pos="0">
                      <a:prstClr val="black">
                        <a:alpha val="10000"/>
                      </a:prstClr>
                    </a:gs>
                    <a:gs pos="100000">
                      <a:prstClr val="black">
                        <a:alpha val="10000"/>
                      </a:prstClr>
                    </a:gs>
                  </a:gsLst>
                  <a:lin ang="5400000" scaled="0"/>
                </a:gradFill>
              </a:rPr>
              <a:pPr/>
              <a:t>‹#›</a:t>
            </a:fld>
            <a:endParaRPr lang="en-US" dirty="0">
              <a:gradFill>
                <a:gsLst>
                  <a:gs pos="0">
                    <a:prstClr val="black">
                      <a:alpha val="10000"/>
                    </a:prstClr>
                  </a:gs>
                  <a:gs pos="100000">
                    <a:prstClr val="black">
                      <a:alpha val="10000"/>
                    </a:prstClr>
                  </a:gs>
                </a:gsLst>
                <a:lin ang="5400000" scaled="0"/>
              </a:gradFill>
            </a:endParaRPr>
          </a:p>
        </p:txBody>
      </p:sp>
    </p:spTree>
    <p:extLst>
      <p:ext uri="{BB962C8B-B14F-4D97-AF65-F5344CB8AC3E}">
        <p14:creationId xmlns:p14="http://schemas.microsoft.com/office/powerpoint/2010/main" val="1107633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51A727-F5BA-8547-B51B-38F2B3C45A43}" type="datetimeFigureOut">
              <a:rPr lang="en-US" smtClean="0">
                <a:solidFill>
                  <a:prstClr val="black"/>
                </a:solidFill>
              </a:rPr>
              <a:pPr/>
              <a:t>5/20/2022</a:t>
            </a:fld>
            <a:endParaRPr lang="en-US" dirty="0">
              <a:solidFill>
                <a:prstClr val="black"/>
              </a:solidFill>
            </a:endParaRPr>
          </a:p>
        </p:txBody>
      </p:sp>
      <p:sp>
        <p:nvSpPr>
          <p:cNvPr id="6" name="Footer Placeholder 5"/>
          <p:cNvSpPr>
            <a:spLocks noGrp="1"/>
          </p:cNvSpPr>
          <p:nvPr>
            <p:ph type="ftr" sz="quarter" idx="11"/>
          </p:nvPr>
        </p:nvSpPr>
        <p:spPr/>
        <p:txBody>
          <a:bodyPr/>
          <a:lstStyle/>
          <a:p>
            <a:endParaRPr lang="en-US" dirty="0">
              <a:solidFill>
                <a:prstClr val="black"/>
              </a:solidFill>
            </a:endParaRPr>
          </a:p>
        </p:txBody>
      </p:sp>
      <p:sp>
        <p:nvSpPr>
          <p:cNvPr id="7" name="Slide Number Placeholder 6"/>
          <p:cNvSpPr>
            <a:spLocks noGrp="1"/>
          </p:cNvSpPr>
          <p:nvPr>
            <p:ph type="sldNum" sz="quarter" idx="12"/>
          </p:nvPr>
        </p:nvSpPr>
        <p:spPr/>
        <p:txBody>
          <a:bodyPr/>
          <a:lstStyle/>
          <a:p>
            <a:fld id="{5C6687BE-C7F0-2E48-A7D9-9106ED12C951}" type="slidenum">
              <a:rPr lang="en-US" smtClean="0">
                <a:gradFill>
                  <a:gsLst>
                    <a:gs pos="0">
                      <a:prstClr val="black">
                        <a:alpha val="10000"/>
                      </a:prstClr>
                    </a:gs>
                    <a:gs pos="100000">
                      <a:prstClr val="black">
                        <a:alpha val="10000"/>
                      </a:prstClr>
                    </a:gs>
                  </a:gsLst>
                  <a:lin ang="5400000" scaled="0"/>
                </a:gradFill>
              </a:rPr>
              <a:pPr/>
              <a:t>‹#›</a:t>
            </a:fld>
            <a:endParaRPr lang="en-US" dirty="0">
              <a:gradFill>
                <a:gsLst>
                  <a:gs pos="0">
                    <a:prstClr val="black">
                      <a:alpha val="10000"/>
                    </a:prstClr>
                  </a:gs>
                  <a:gs pos="100000">
                    <a:prstClr val="black">
                      <a:alpha val="10000"/>
                    </a:prstClr>
                  </a:gs>
                </a:gsLst>
                <a:lin ang="5400000" scaled="0"/>
              </a:gradFill>
            </a:endParaRPr>
          </a:p>
        </p:txBody>
      </p:sp>
    </p:spTree>
    <p:extLst>
      <p:ext uri="{BB962C8B-B14F-4D97-AF65-F5344CB8AC3E}">
        <p14:creationId xmlns:p14="http://schemas.microsoft.com/office/powerpoint/2010/main" val="2031626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51A727-F5BA-8547-B51B-38F2B3C45A43}" type="datetimeFigureOut">
              <a:rPr lang="en-US" smtClean="0">
                <a:solidFill>
                  <a:prstClr val="black"/>
                </a:solidFill>
              </a:rPr>
              <a:pPr/>
              <a:t>5/20/2022</a:t>
            </a:fld>
            <a:endParaRPr lang="en-US" dirty="0">
              <a:solidFill>
                <a:prstClr val="black"/>
              </a:solidFill>
            </a:endParaRPr>
          </a:p>
        </p:txBody>
      </p:sp>
      <p:sp>
        <p:nvSpPr>
          <p:cNvPr id="8" name="Footer Placeholder 7"/>
          <p:cNvSpPr>
            <a:spLocks noGrp="1"/>
          </p:cNvSpPr>
          <p:nvPr>
            <p:ph type="ftr" sz="quarter" idx="11"/>
          </p:nvPr>
        </p:nvSpPr>
        <p:spPr/>
        <p:txBody>
          <a:bodyPr/>
          <a:lstStyle/>
          <a:p>
            <a:endParaRPr lang="en-US" dirty="0">
              <a:solidFill>
                <a:prstClr val="black"/>
              </a:solidFill>
            </a:endParaRPr>
          </a:p>
        </p:txBody>
      </p:sp>
      <p:sp>
        <p:nvSpPr>
          <p:cNvPr id="9" name="Slide Number Placeholder 8"/>
          <p:cNvSpPr>
            <a:spLocks noGrp="1"/>
          </p:cNvSpPr>
          <p:nvPr>
            <p:ph type="sldNum" sz="quarter" idx="12"/>
          </p:nvPr>
        </p:nvSpPr>
        <p:spPr/>
        <p:txBody>
          <a:bodyPr/>
          <a:lstStyle/>
          <a:p>
            <a:fld id="{5C6687BE-C7F0-2E48-A7D9-9106ED12C951}" type="slidenum">
              <a:rPr lang="en-US" smtClean="0">
                <a:gradFill>
                  <a:gsLst>
                    <a:gs pos="0">
                      <a:prstClr val="black">
                        <a:alpha val="10000"/>
                      </a:prstClr>
                    </a:gs>
                    <a:gs pos="100000">
                      <a:prstClr val="black">
                        <a:alpha val="10000"/>
                      </a:prstClr>
                    </a:gs>
                  </a:gsLst>
                  <a:lin ang="5400000" scaled="0"/>
                </a:gradFill>
              </a:rPr>
              <a:pPr/>
              <a:t>‹#›</a:t>
            </a:fld>
            <a:endParaRPr lang="en-US" dirty="0">
              <a:gradFill>
                <a:gsLst>
                  <a:gs pos="0">
                    <a:prstClr val="black">
                      <a:alpha val="10000"/>
                    </a:prstClr>
                  </a:gs>
                  <a:gs pos="100000">
                    <a:prstClr val="black">
                      <a:alpha val="10000"/>
                    </a:prstClr>
                  </a:gs>
                </a:gsLst>
                <a:lin ang="5400000" scaled="0"/>
              </a:gradFill>
            </a:endParaRPr>
          </a:p>
        </p:txBody>
      </p:sp>
    </p:spTree>
    <p:extLst>
      <p:ext uri="{BB962C8B-B14F-4D97-AF65-F5344CB8AC3E}">
        <p14:creationId xmlns:p14="http://schemas.microsoft.com/office/powerpoint/2010/main" val="2088320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51A727-F5BA-8547-B51B-38F2B3C45A43}" type="datetimeFigureOut">
              <a:rPr lang="en-US" smtClean="0">
                <a:solidFill>
                  <a:prstClr val="black"/>
                </a:solidFill>
              </a:rPr>
              <a:pPr/>
              <a:t>5/20/2022</a:t>
            </a:fld>
            <a:endParaRPr lang="en-US" dirty="0">
              <a:solidFill>
                <a:prstClr val="black"/>
              </a:solidFill>
            </a:endParaRPr>
          </a:p>
        </p:txBody>
      </p:sp>
      <p:sp>
        <p:nvSpPr>
          <p:cNvPr id="4" name="Footer Placeholder 3"/>
          <p:cNvSpPr>
            <a:spLocks noGrp="1"/>
          </p:cNvSpPr>
          <p:nvPr>
            <p:ph type="ftr" sz="quarter" idx="11"/>
          </p:nvPr>
        </p:nvSpPr>
        <p:spPr/>
        <p:txBody>
          <a:bodyPr/>
          <a:lstStyle/>
          <a:p>
            <a:endParaRPr lang="en-US" dirty="0">
              <a:solidFill>
                <a:prstClr val="black"/>
              </a:solidFill>
            </a:endParaRPr>
          </a:p>
        </p:txBody>
      </p:sp>
      <p:sp>
        <p:nvSpPr>
          <p:cNvPr id="5" name="Slide Number Placeholder 4"/>
          <p:cNvSpPr>
            <a:spLocks noGrp="1"/>
          </p:cNvSpPr>
          <p:nvPr>
            <p:ph type="sldNum" sz="quarter" idx="12"/>
          </p:nvPr>
        </p:nvSpPr>
        <p:spPr/>
        <p:txBody>
          <a:bodyPr/>
          <a:lstStyle/>
          <a:p>
            <a:fld id="{5C6687BE-C7F0-2E48-A7D9-9106ED12C951}" type="slidenum">
              <a:rPr lang="en-US" smtClean="0">
                <a:gradFill>
                  <a:gsLst>
                    <a:gs pos="0">
                      <a:prstClr val="black">
                        <a:alpha val="10000"/>
                      </a:prstClr>
                    </a:gs>
                    <a:gs pos="100000">
                      <a:prstClr val="black">
                        <a:alpha val="10000"/>
                      </a:prstClr>
                    </a:gs>
                  </a:gsLst>
                  <a:lin ang="5400000" scaled="0"/>
                </a:gradFill>
              </a:rPr>
              <a:pPr/>
              <a:t>‹#›</a:t>
            </a:fld>
            <a:endParaRPr lang="en-US" dirty="0">
              <a:gradFill>
                <a:gsLst>
                  <a:gs pos="0">
                    <a:prstClr val="black">
                      <a:alpha val="10000"/>
                    </a:prstClr>
                  </a:gs>
                  <a:gs pos="100000">
                    <a:prstClr val="black">
                      <a:alpha val="10000"/>
                    </a:prstClr>
                  </a:gs>
                </a:gsLst>
                <a:lin ang="5400000" scaled="0"/>
              </a:gradFill>
            </a:endParaRPr>
          </a:p>
        </p:txBody>
      </p:sp>
    </p:spTree>
    <p:extLst>
      <p:ext uri="{BB962C8B-B14F-4D97-AF65-F5344CB8AC3E}">
        <p14:creationId xmlns:p14="http://schemas.microsoft.com/office/powerpoint/2010/main" val="350143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51A727-F5BA-8547-B51B-38F2B3C45A43}" type="datetimeFigureOut">
              <a:rPr lang="en-US" smtClean="0">
                <a:solidFill>
                  <a:prstClr val="black"/>
                </a:solidFill>
              </a:rPr>
              <a:pPr/>
              <a:t>5/20/2022</a:t>
            </a:fld>
            <a:endParaRPr lang="en-US" dirty="0">
              <a:solidFill>
                <a:prstClr val="black"/>
              </a:solidFill>
            </a:endParaRPr>
          </a:p>
        </p:txBody>
      </p:sp>
      <p:sp>
        <p:nvSpPr>
          <p:cNvPr id="3" name="Footer Placeholder 2"/>
          <p:cNvSpPr>
            <a:spLocks noGrp="1"/>
          </p:cNvSpPr>
          <p:nvPr>
            <p:ph type="ftr" sz="quarter" idx="11"/>
          </p:nvPr>
        </p:nvSpPr>
        <p:spPr/>
        <p:txBody>
          <a:bodyPr/>
          <a:lstStyle/>
          <a:p>
            <a:endParaRPr lang="en-US" dirty="0">
              <a:solidFill>
                <a:prstClr val="black"/>
              </a:solidFill>
            </a:endParaRPr>
          </a:p>
        </p:txBody>
      </p:sp>
      <p:sp>
        <p:nvSpPr>
          <p:cNvPr id="4" name="Slide Number Placeholder 3"/>
          <p:cNvSpPr>
            <a:spLocks noGrp="1"/>
          </p:cNvSpPr>
          <p:nvPr>
            <p:ph type="sldNum" sz="quarter" idx="12"/>
          </p:nvPr>
        </p:nvSpPr>
        <p:spPr/>
        <p:txBody>
          <a:bodyPr/>
          <a:lstStyle/>
          <a:p>
            <a:fld id="{5C6687BE-C7F0-2E48-A7D9-9106ED12C951}" type="slidenum">
              <a:rPr lang="en-US" smtClean="0">
                <a:gradFill>
                  <a:gsLst>
                    <a:gs pos="0">
                      <a:prstClr val="black">
                        <a:alpha val="10000"/>
                      </a:prstClr>
                    </a:gs>
                    <a:gs pos="100000">
                      <a:prstClr val="black">
                        <a:alpha val="10000"/>
                      </a:prstClr>
                    </a:gs>
                  </a:gsLst>
                  <a:lin ang="5400000" scaled="0"/>
                </a:gradFill>
              </a:rPr>
              <a:pPr/>
              <a:t>‹#›</a:t>
            </a:fld>
            <a:endParaRPr lang="en-US" dirty="0">
              <a:gradFill>
                <a:gsLst>
                  <a:gs pos="0">
                    <a:prstClr val="black">
                      <a:alpha val="10000"/>
                    </a:prstClr>
                  </a:gs>
                  <a:gs pos="100000">
                    <a:prstClr val="black">
                      <a:alpha val="10000"/>
                    </a:prstClr>
                  </a:gs>
                </a:gsLst>
                <a:lin ang="5400000" scaled="0"/>
              </a:gradFill>
            </a:endParaRPr>
          </a:p>
        </p:txBody>
      </p:sp>
    </p:spTree>
    <p:extLst>
      <p:ext uri="{BB962C8B-B14F-4D97-AF65-F5344CB8AC3E}">
        <p14:creationId xmlns:p14="http://schemas.microsoft.com/office/powerpoint/2010/main" val="3110422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A51A727-F5BA-8547-B51B-38F2B3C45A43}" type="datetimeFigureOut">
              <a:rPr lang="en-US" smtClean="0">
                <a:solidFill>
                  <a:prstClr val="black"/>
                </a:solidFill>
              </a:rPr>
              <a:pPr/>
              <a:t>5/20/2022</a:t>
            </a:fld>
            <a:endParaRPr lang="en-US" dirty="0">
              <a:solidFill>
                <a:prstClr val="black"/>
              </a:solidFill>
            </a:endParaRPr>
          </a:p>
        </p:txBody>
      </p:sp>
      <p:sp>
        <p:nvSpPr>
          <p:cNvPr id="6" name="Footer Placeholder 5"/>
          <p:cNvSpPr>
            <a:spLocks noGrp="1"/>
          </p:cNvSpPr>
          <p:nvPr>
            <p:ph type="ftr" sz="quarter" idx="11"/>
          </p:nvPr>
        </p:nvSpPr>
        <p:spPr/>
        <p:txBody>
          <a:bodyPr/>
          <a:lstStyle/>
          <a:p>
            <a:endParaRPr lang="en-US" dirty="0">
              <a:solidFill>
                <a:prstClr val="black"/>
              </a:solidFill>
            </a:endParaRPr>
          </a:p>
        </p:txBody>
      </p:sp>
      <p:sp>
        <p:nvSpPr>
          <p:cNvPr id="7" name="Slide Number Placeholder 6"/>
          <p:cNvSpPr>
            <a:spLocks noGrp="1"/>
          </p:cNvSpPr>
          <p:nvPr>
            <p:ph type="sldNum" sz="quarter" idx="12"/>
          </p:nvPr>
        </p:nvSpPr>
        <p:spPr/>
        <p:txBody>
          <a:bodyPr/>
          <a:lstStyle/>
          <a:p>
            <a:fld id="{797EE3FD-0A41-48FF-9850-002E446D12C3}" type="slidenum">
              <a:rPr lang="en-GB" smtClean="0">
                <a:gradFill>
                  <a:gsLst>
                    <a:gs pos="0">
                      <a:prstClr val="black">
                        <a:alpha val="10000"/>
                      </a:prstClr>
                    </a:gs>
                    <a:gs pos="100000">
                      <a:prstClr val="black">
                        <a:alpha val="10000"/>
                      </a:prstClr>
                    </a:gs>
                  </a:gsLst>
                  <a:lin ang="5400000" scaled="0"/>
                </a:gradFill>
              </a:rPr>
              <a:pPr/>
              <a:t>‹#›</a:t>
            </a:fld>
            <a:endParaRPr lang="en-GB">
              <a:gradFill>
                <a:gsLst>
                  <a:gs pos="0">
                    <a:prstClr val="black">
                      <a:alpha val="10000"/>
                    </a:prstClr>
                  </a:gs>
                  <a:gs pos="100000">
                    <a:prstClr val="black">
                      <a:alpha val="10000"/>
                    </a:prstClr>
                  </a:gs>
                </a:gsLst>
                <a:lin ang="5400000" scaled="0"/>
              </a:gradFill>
            </a:endParaRPr>
          </a:p>
        </p:txBody>
      </p:sp>
    </p:spTree>
    <p:extLst>
      <p:ext uri="{BB962C8B-B14F-4D97-AF65-F5344CB8AC3E}">
        <p14:creationId xmlns:p14="http://schemas.microsoft.com/office/powerpoint/2010/main" val="2977503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pPr defTabSz="457200"/>
            <a:fld id="{6A51A727-F5BA-8547-B51B-38F2B3C45A43}" type="datetimeFigureOut">
              <a:rPr lang="en-US" smtClean="0">
                <a:solidFill>
                  <a:prstClr val="black"/>
                </a:solidFill>
              </a:rPr>
              <a:pPr defTabSz="457200"/>
              <a:t>5/20/2022</a:t>
            </a:fld>
            <a:endParaRPr lang="en-US" dirty="0">
              <a:solidFill>
                <a:prstClr val="black"/>
              </a:solidFill>
            </a:endParaRPr>
          </a:p>
        </p:txBody>
      </p:sp>
      <p:sp>
        <p:nvSpPr>
          <p:cNvPr id="6" name="Footer Placeholder 5"/>
          <p:cNvSpPr>
            <a:spLocks noGrp="1"/>
          </p:cNvSpPr>
          <p:nvPr>
            <p:ph type="ftr" sz="quarter" idx="11"/>
          </p:nvPr>
        </p:nvSpPr>
        <p:spPr/>
        <p:txBody>
          <a:bodyPr/>
          <a:lstStyle/>
          <a:p>
            <a:pPr defTabSz="457200"/>
            <a:endParaRPr lang="en-US" dirty="0">
              <a:solidFill>
                <a:prstClr val="black"/>
              </a:solidFill>
            </a:endParaRPr>
          </a:p>
        </p:txBody>
      </p:sp>
      <p:sp>
        <p:nvSpPr>
          <p:cNvPr id="7" name="Slide Number Placeholder 6"/>
          <p:cNvSpPr>
            <a:spLocks noGrp="1"/>
          </p:cNvSpPr>
          <p:nvPr>
            <p:ph type="sldNum" sz="quarter" idx="12"/>
          </p:nvPr>
        </p:nvSpPr>
        <p:spPr/>
        <p:txBody>
          <a:bodyPr/>
          <a:lstStyle/>
          <a:p>
            <a:pPr defTabSz="457200"/>
            <a:fld id="{5C6687BE-C7F0-2E48-A7D9-9106ED12C951}" type="slidenum">
              <a:rPr lang="en-US" smtClean="0">
                <a:gradFill>
                  <a:gsLst>
                    <a:gs pos="0">
                      <a:prstClr val="black">
                        <a:alpha val="10000"/>
                      </a:prstClr>
                    </a:gs>
                    <a:gs pos="100000">
                      <a:prstClr val="black">
                        <a:alpha val="10000"/>
                      </a:prstClr>
                    </a:gs>
                  </a:gsLst>
                  <a:lin ang="5400000" scaled="0"/>
                </a:gradFill>
              </a:rPr>
              <a:pPr defTabSz="457200"/>
              <a:t>‹#›</a:t>
            </a:fld>
            <a:endParaRPr lang="en-US" dirty="0">
              <a:gradFill>
                <a:gsLst>
                  <a:gs pos="0">
                    <a:prstClr val="black">
                      <a:alpha val="10000"/>
                    </a:prstClr>
                  </a:gs>
                  <a:gs pos="100000">
                    <a:prstClr val="black">
                      <a:alpha val="10000"/>
                    </a:prstClr>
                  </a:gs>
                </a:gsLst>
                <a:lin ang="5400000" scaled="0"/>
              </a:gradFill>
            </a:endParaRPr>
          </a:p>
        </p:txBody>
      </p:sp>
    </p:spTree>
    <p:extLst>
      <p:ext uri="{BB962C8B-B14F-4D97-AF65-F5344CB8AC3E}">
        <p14:creationId xmlns:p14="http://schemas.microsoft.com/office/powerpoint/2010/main" val="3784186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pPr defTabSz="457200"/>
            <a:fld id="{6A51A727-F5BA-8547-B51B-38F2B3C45A43}" type="datetimeFigureOut">
              <a:rPr lang="en-US" smtClean="0">
                <a:solidFill>
                  <a:prstClr val="black"/>
                </a:solidFill>
              </a:rPr>
              <a:pPr defTabSz="457200"/>
              <a:t>5/20/2022</a:t>
            </a:fld>
            <a:endParaRPr lang="en-US" dirty="0">
              <a:solidFill>
                <a:prstClr val="black"/>
              </a:solidFill>
            </a:endParaRPr>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pPr defTabSz="457200"/>
            <a:endParaRPr lang="en-US" dirty="0">
              <a:solidFill>
                <a:prstClr val="black"/>
              </a:solidFill>
            </a:endParaRP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pPr defTabSz="457200"/>
            <a:fld id="{5C6687BE-C7F0-2E48-A7D9-9106ED12C951}" type="slidenum">
              <a:rPr lang="en-US" smtClean="0">
                <a:gradFill>
                  <a:gsLst>
                    <a:gs pos="0">
                      <a:prstClr val="black">
                        <a:alpha val="10000"/>
                      </a:prstClr>
                    </a:gs>
                    <a:gs pos="100000">
                      <a:prstClr val="black">
                        <a:alpha val="10000"/>
                      </a:prstClr>
                    </a:gs>
                  </a:gsLst>
                  <a:lin ang="5400000" scaled="0"/>
                </a:gradFill>
              </a:rPr>
              <a:pPr defTabSz="457200"/>
              <a:t>‹#›</a:t>
            </a:fld>
            <a:endParaRPr lang="en-US" dirty="0">
              <a:gradFill>
                <a:gsLst>
                  <a:gs pos="0">
                    <a:prstClr val="black">
                      <a:alpha val="10000"/>
                    </a:prstClr>
                  </a:gs>
                  <a:gs pos="100000">
                    <a:prstClr val="black">
                      <a:alpha val="10000"/>
                    </a:prstClr>
                  </a:gs>
                </a:gsLst>
                <a:lin ang="5400000" scaled="0"/>
              </a:gradFill>
            </a:endParaRPr>
          </a:p>
        </p:txBody>
      </p:sp>
    </p:spTree>
    <p:extLst>
      <p:ext uri="{BB962C8B-B14F-4D97-AF65-F5344CB8AC3E}">
        <p14:creationId xmlns:p14="http://schemas.microsoft.com/office/powerpoint/2010/main" val="279339125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extinctanimals.org/"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9B315F0-2F2E-4749-9C08-6F2B59723F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35A481B-C639-4892-B0EF-4D8373A9B0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639734" cy="6858000"/>
          </a:xfrm>
          <a:prstGeom prst="rect">
            <a:avLst/>
          </a:prstGeom>
          <a:solidFill>
            <a:schemeClr val="bg2">
              <a:lumMod val="75000"/>
              <a:alpha val="90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52BD58B-6284-459E-9FF4-A97F3A569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438656" cy="6858000"/>
          </a:xfrm>
          <a:prstGeom prst="rect">
            <a:avLst/>
          </a:prstGeom>
          <a:solidFill>
            <a:schemeClr val="bg1">
              <a:lumMod val="75000"/>
              <a:lumOff val="25000"/>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4" name="Group 13">
            <a:extLst>
              <a:ext uri="{FF2B5EF4-FFF2-40B4-BE49-F238E27FC236}">
                <a16:creationId xmlns:a16="http://schemas.microsoft.com/office/drawing/2014/main" id="{E1911703-8F76-418B-A5BE-312E5FF98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3449715"/>
            <a:ext cx="2981858" cy="3208867"/>
            <a:chOff x="9206969" y="2963333"/>
            <a:chExt cx="2981858" cy="3208867"/>
          </a:xfrm>
        </p:grpSpPr>
        <p:cxnSp>
          <p:nvCxnSpPr>
            <p:cNvPr id="15" name="Straight Connector 14">
              <a:extLst>
                <a:ext uri="{FF2B5EF4-FFF2-40B4-BE49-F238E27FC236}">
                  <a16:creationId xmlns:a16="http://schemas.microsoft.com/office/drawing/2014/main" id="{683E51D0-80D2-4A0E-BC33-FC2854416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DDC556-F181-4330-9D5E-06CD9B5F75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1744895-D69C-4B43-BBB6-644C78E57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4547E019-B61B-46EA-8987-B3A661CFBB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A95601E-850C-471E-B37C-61C13AB1C1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116738" y="685798"/>
            <a:ext cx="6159273" cy="4495801"/>
          </a:xfrm>
        </p:spPr>
        <p:txBody>
          <a:bodyPr anchor="ctr">
            <a:normAutofit/>
          </a:bodyPr>
          <a:lstStyle/>
          <a:p>
            <a:pPr>
              <a:lnSpc>
                <a:spcPct val="90000"/>
              </a:lnSpc>
            </a:pPr>
            <a:r>
              <a:rPr lang="en-US" sz="3700" b="1" dirty="0"/>
              <a:t>ING 112a</a:t>
            </a:r>
            <a:br>
              <a:rPr lang="en-US" sz="3700" b="1" dirty="0"/>
            </a:br>
            <a:r>
              <a:rPr lang="en-US" sz="3700" b="1" dirty="0" err="1"/>
              <a:t>sPRING</a:t>
            </a:r>
            <a:r>
              <a:rPr lang="en-US" sz="3700" b="1" dirty="0"/>
              <a:t> 2022 </a:t>
            </a:r>
            <a:br>
              <a:rPr lang="en-US" sz="3700" b="1" dirty="0"/>
            </a:br>
            <a:r>
              <a:rPr lang="en-US" sz="3700" b="1" dirty="0"/>
              <a:t>ONLINE COURSE</a:t>
            </a:r>
            <a:br>
              <a:rPr lang="en-US" sz="3700" b="1" dirty="0"/>
            </a:br>
            <a:br>
              <a:rPr lang="en-US" sz="3700" dirty="0"/>
            </a:br>
            <a:r>
              <a:rPr lang="en-US" sz="3700" dirty="0"/>
              <a:t>Week 12</a:t>
            </a:r>
            <a:br>
              <a:rPr lang="en-US" sz="3700" dirty="0"/>
            </a:br>
            <a:r>
              <a:rPr lang="en-US" sz="3700" dirty="0"/>
              <a:t>UNIT 6 </a:t>
            </a:r>
            <a:br>
              <a:rPr lang="en-US" sz="3700" dirty="0"/>
            </a:br>
            <a:r>
              <a:rPr lang="en-US" sz="3700" dirty="0"/>
              <a:t>argumentative Essay </a:t>
            </a:r>
            <a:br>
              <a:rPr lang="en-US" sz="3700" dirty="0"/>
            </a:br>
            <a:r>
              <a:rPr lang="en-US" sz="2400" dirty="0"/>
              <a:t>DE-EXTINCTION STUDIES</a:t>
            </a:r>
          </a:p>
        </p:txBody>
      </p:sp>
      <p:sp>
        <p:nvSpPr>
          <p:cNvPr id="3" name="Subtitle 2"/>
          <p:cNvSpPr>
            <a:spLocks noGrp="1"/>
          </p:cNvSpPr>
          <p:nvPr>
            <p:ph type="subTitle" idx="1"/>
          </p:nvPr>
        </p:nvSpPr>
        <p:spPr>
          <a:xfrm>
            <a:off x="1698171" y="685798"/>
            <a:ext cx="2502578" cy="4495801"/>
          </a:xfrm>
        </p:spPr>
        <p:txBody>
          <a:bodyPr anchor="ctr">
            <a:normAutofit/>
          </a:bodyPr>
          <a:lstStyle/>
          <a:p>
            <a:pPr algn="r"/>
            <a:r>
              <a:rPr lang="en-US" b="1"/>
              <a:t>ASLI ÖZKARA</a:t>
            </a:r>
          </a:p>
          <a:p>
            <a:pPr algn="r"/>
            <a:r>
              <a:rPr lang="en-US" b="1"/>
              <a:t>ITU, ADVANCED ENGLISH PROGRAM</a:t>
            </a:r>
          </a:p>
          <a:p>
            <a:pPr algn="r"/>
            <a:endParaRPr lang="en-US"/>
          </a:p>
        </p:txBody>
      </p:sp>
    </p:spTree>
    <p:extLst>
      <p:ext uri="{BB962C8B-B14F-4D97-AF65-F5344CB8AC3E}">
        <p14:creationId xmlns:p14="http://schemas.microsoft.com/office/powerpoint/2010/main" val="4166876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1528-9A1D-4381-9CD9-00855083B187}"/>
              </a:ext>
            </a:extLst>
          </p:cNvPr>
          <p:cNvSpPr>
            <a:spLocks noGrp="1"/>
          </p:cNvSpPr>
          <p:nvPr>
            <p:ph type="title"/>
          </p:nvPr>
        </p:nvSpPr>
        <p:spPr>
          <a:xfrm>
            <a:off x="1219201" y="65988"/>
            <a:ext cx="9751484" cy="584035"/>
          </a:xfrm>
        </p:spPr>
        <p:txBody>
          <a:bodyPr/>
          <a:lstStyle/>
          <a:p>
            <a:r>
              <a:rPr lang="en-GB" sz="2800" b="1" dirty="0">
                <a:solidFill>
                  <a:srgbClr val="7030A0"/>
                </a:solidFill>
              </a:rPr>
              <a:t>De-extinction studies should be encouraged.</a:t>
            </a:r>
          </a:p>
        </p:txBody>
      </p:sp>
      <p:sp>
        <p:nvSpPr>
          <p:cNvPr id="3" name="Text Placeholder 2">
            <a:extLst>
              <a:ext uri="{FF2B5EF4-FFF2-40B4-BE49-F238E27FC236}">
                <a16:creationId xmlns:a16="http://schemas.microsoft.com/office/drawing/2014/main" id="{D4E1EAB5-8586-40A6-9631-8A8E660AF1BB}"/>
              </a:ext>
            </a:extLst>
          </p:cNvPr>
          <p:cNvSpPr>
            <a:spLocks noGrp="1"/>
          </p:cNvSpPr>
          <p:nvPr>
            <p:ph type="body" idx="1"/>
          </p:nvPr>
        </p:nvSpPr>
        <p:spPr>
          <a:xfrm>
            <a:off x="1389369" y="650023"/>
            <a:ext cx="4267200" cy="584035"/>
          </a:xfrm>
        </p:spPr>
        <p:txBody>
          <a:bodyPr/>
          <a:lstStyle/>
          <a:p>
            <a:pPr algn="ctr"/>
            <a:r>
              <a:rPr lang="en-GB" dirty="0">
                <a:solidFill>
                  <a:srgbClr val="7030A0"/>
                </a:solidFill>
              </a:rPr>
              <a:t>FOR</a:t>
            </a:r>
          </a:p>
        </p:txBody>
      </p:sp>
      <p:sp>
        <p:nvSpPr>
          <p:cNvPr id="4" name="Content Placeholder 3">
            <a:extLst>
              <a:ext uri="{FF2B5EF4-FFF2-40B4-BE49-F238E27FC236}">
                <a16:creationId xmlns:a16="http://schemas.microsoft.com/office/drawing/2014/main" id="{06DE3655-72A6-49EF-90E1-F6F4921FBA10}"/>
              </a:ext>
            </a:extLst>
          </p:cNvPr>
          <p:cNvSpPr>
            <a:spLocks noGrp="1"/>
          </p:cNvSpPr>
          <p:nvPr>
            <p:ph sz="half" idx="2"/>
          </p:nvPr>
        </p:nvSpPr>
        <p:spPr>
          <a:xfrm>
            <a:off x="245097" y="1234058"/>
            <a:ext cx="5706272" cy="5317571"/>
          </a:xfrm>
        </p:spPr>
        <p:txBody>
          <a:bodyPr>
            <a:normAutofit/>
          </a:bodyPr>
          <a:lstStyle/>
          <a:p>
            <a:pPr marL="0" indent="0">
              <a:lnSpc>
                <a:spcPct val="120000"/>
              </a:lnSpc>
              <a:spcBef>
                <a:spcPts val="0"/>
              </a:spcBef>
              <a:buNone/>
            </a:pPr>
            <a:r>
              <a:rPr lang="en-GB" sz="2900" dirty="0">
                <a:solidFill>
                  <a:schemeClr val="accent2">
                    <a:lumMod val="75000"/>
                  </a:schemeClr>
                </a:solidFill>
              </a:rPr>
              <a:t>*Every species has a function in the ecosystem</a:t>
            </a:r>
          </a:p>
          <a:p>
            <a:pPr marL="0" indent="0">
              <a:lnSpc>
                <a:spcPct val="120000"/>
              </a:lnSpc>
              <a:spcBef>
                <a:spcPts val="0"/>
              </a:spcBef>
              <a:buNone/>
            </a:pPr>
            <a:r>
              <a:rPr lang="en-GB" sz="2900" dirty="0">
                <a:solidFill>
                  <a:schemeClr val="accent2">
                    <a:lumMod val="75000"/>
                  </a:schemeClr>
                </a:solidFill>
              </a:rPr>
              <a:t>	-Mammoths -  preserve the Arctic grasslands by spreading seeds </a:t>
            </a:r>
            <a:r>
              <a:rPr lang="en-US" sz="2900" dirty="0">
                <a:solidFill>
                  <a:srgbClr val="7030A0"/>
                </a:solidFill>
              </a:rPr>
              <a:t>	</a:t>
            </a:r>
            <a:endParaRPr lang="en-GB" dirty="0">
              <a:solidFill>
                <a:srgbClr val="7030A0"/>
              </a:solidFill>
            </a:endParaRPr>
          </a:p>
          <a:p>
            <a:pPr marL="0" indent="0">
              <a:buNone/>
            </a:pPr>
            <a:endParaRPr lang="en-US" dirty="0"/>
          </a:p>
          <a:p>
            <a:pPr marL="0" indent="0">
              <a:buNone/>
            </a:pPr>
            <a:endParaRPr lang="en-GB" dirty="0"/>
          </a:p>
          <a:p>
            <a:pPr marL="0" indent="0">
              <a:buNone/>
            </a:pPr>
            <a:endParaRPr lang="en-GB" dirty="0"/>
          </a:p>
          <a:p>
            <a:pPr marL="0" indent="0">
              <a:buNone/>
            </a:pPr>
            <a:endParaRPr lang="en-GB" dirty="0"/>
          </a:p>
        </p:txBody>
      </p:sp>
      <p:sp>
        <p:nvSpPr>
          <p:cNvPr id="5" name="Text Placeholder 4">
            <a:extLst>
              <a:ext uri="{FF2B5EF4-FFF2-40B4-BE49-F238E27FC236}">
                <a16:creationId xmlns:a16="http://schemas.microsoft.com/office/drawing/2014/main" id="{BFFE08A2-6A9D-4AFD-9039-64B2AA413C11}"/>
              </a:ext>
            </a:extLst>
          </p:cNvPr>
          <p:cNvSpPr>
            <a:spLocks noGrp="1"/>
          </p:cNvSpPr>
          <p:nvPr>
            <p:ph type="body" sz="quarter" idx="3"/>
          </p:nvPr>
        </p:nvSpPr>
        <p:spPr>
          <a:xfrm>
            <a:off x="6535433" y="650023"/>
            <a:ext cx="4267200" cy="584035"/>
          </a:xfrm>
        </p:spPr>
        <p:txBody>
          <a:bodyPr/>
          <a:lstStyle/>
          <a:p>
            <a:pPr algn="ctr"/>
            <a:r>
              <a:rPr lang="en-GB" dirty="0">
                <a:solidFill>
                  <a:srgbClr val="7030A0"/>
                </a:solidFill>
              </a:rPr>
              <a:t>AGAINST</a:t>
            </a:r>
          </a:p>
        </p:txBody>
      </p:sp>
      <p:sp>
        <p:nvSpPr>
          <p:cNvPr id="6" name="Content Placeholder 5">
            <a:extLst>
              <a:ext uri="{FF2B5EF4-FFF2-40B4-BE49-F238E27FC236}">
                <a16:creationId xmlns:a16="http://schemas.microsoft.com/office/drawing/2014/main" id="{08920982-9A11-4E20-87E8-FAF78FC2EFEC}"/>
              </a:ext>
            </a:extLst>
          </p:cNvPr>
          <p:cNvSpPr>
            <a:spLocks noGrp="1"/>
          </p:cNvSpPr>
          <p:nvPr>
            <p:ph sz="quarter" idx="4"/>
          </p:nvPr>
        </p:nvSpPr>
        <p:spPr>
          <a:xfrm>
            <a:off x="6195351" y="1234058"/>
            <a:ext cx="5706271" cy="5317571"/>
          </a:xfrm>
        </p:spPr>
        <p:txBody>
          <a:bodyPr>
            <a:normAutofit/>
          </a:bodyPr>
          <a:lstStyle/>
          <a:p>
            <a:pPr marL="0" indent="0">
              <a:buNone/>
            </a:pPr>
            <a:endParaRPr lang="en-GB" dirty="0"/>
          </a:p>
        </p:txBody>
      </p:sp>
    </p:spTree>
    <p:extLst>
      <p:ext uri="{BB962C8B-B14F-4D97-AF65-F5344CB8AC3E}">
        <p14:creationId xmlns:p14="http://schemas.microsoft.com/office/powerpoint/2010/main" val="3032603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8E9159-C696-4ED1-A5F1-B8FDEA3AF7C5}"/>
              </a:ext>
            </a:extLst>
          </p:cNvPr>
          <p:cNvPicPr>
            <a:picLocks noChangeAspect="1"/>
          </p:cNvPicPr>
          <p:nvPr/>
        </p:nvPicPr>
        <p:blipFill rotWithShape="1">
          <a:blip r:embed="rId2">
            <a:extLst>
              <a:ext uri="{28A0092B-C50C-407E-A947-70E740481C1C}">
                <a14:useLocalDpi xmlns:a14="http://schemas.microsoft.com/office/drawing/2010/main" val="0"/>
              </a:ext>
            </a:extLst>
          </a:blip>
          <a:srcRect l="2265" t="37917" r="58906" b="25139"/>
          <a:stretch/>
        </p:blipFill>
        <p:spPr>
          <a:xfrm>
            <a:off x="525629" y="447675"/>
            <a:ext cx="11140741" cy="5962650"/>
          </a:xfrm>
          <a:prstGeom prst="rect">
            <a:avLst/>
          </a:prstGeom>
        </p:spPr>
      </p:pic>
    </p:spTree>
    <p:extLst>
      <p:ext uri="{BB962C8B-B14F-4D97-AF65-F5344CB8AC3E}">
        <p14:creationId xmlns:p14="http://schemas.microsoft.com/office/powerpoint/2010/main" val="3010681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1528-9A1D-4381-9CD9-00855083B187}"/>
              </a:ext>
            </a:extLst>
          </p:cNvPr>
          <p:cNvSpPr>
            <a:spLocks noGrp="1"/>
          </p:cNvSpPr>
          <p:nvPr>
            <p:ph type="title"/>
          </p:nvPr>
        </p:nvSpPr>
        <p:spPr>
          <a:xfrm>
            <a:off x="1219201" y="65988"/>
            <a:ext cx="9751484" cy="584035"/>
          </a:xfrm>
        </p:spPr>
        <p:txBody>
          <a:bodyPr/>
          <a:lstStyle/>
          <a:p>
            <a:r>
              <a:rPr lang="en-GB" sz="2800" b="1" dirty="0">
                <a:solidFill>
                  <a:srgbClr val="7030A0"/>
                </a:solidFill>
              </a:rPr>
              <a:t>De-extinction studies should be encouraged.</a:t>
            </a:r>
          </a:p>
        </p:txBody>
      </p:sp>
      <p:sp>
        <p:nvSpPr>
          <p:cNvPr id="3" name="Text Placeholder 2">
            <a:extLst>
              <a:ext uri="{FF2B5EF4-FFF2-40B4-BE49-F238E27FC236}">
                <a16:creationId xmlns:a16="http://schemas.microsoft.com/office/drawing/2014/main" id="{D4E1EAB5-8586-40A6-9631-8A8E660AF1BB}"/>
              </a:ext>
            </a:extLst>
          </p:cNvPr>
          <p:cNvSpPr>
            <a:spLocks noGrp="1"/>
          </p:cNvSpPr>
          <p:nvPr>
            <p:ph type="body" idx="1"/>
          </p:nvPr>
        </p:nvSpPr>
        <p:spPr>
          <a:xfrm>
            <a:off x="1389369" y="650023"/>
            <a:ext cx="4267200" cy="584035"/>
          </a:xfrm>
        </p:spPr>
        <p:txBody>
          <a:bodyPr/>
          <a:lstStyle/>
          <a:p>
            <a:pPr algn="ctr"/>
            <a:r>
              <a:rPr lang="en-GB" dirty="0">
                <a:solidFill>
                  <a:srgbClr val="7030A0"/>
                </a:solidFill>
              </a:rPr>
              <a:t>FOR</a:t>
            </a:r>
          </a:p>
        </p:txBody>
      </p:sp>
      <p:sp>
        <p:nvSpPr>
          <p:cNvPr id="4" name="Content Placeholder 3">
            <a:extLst>
              <a:ext uri="{FF2B5EF4-FFF2-40B4-BE49-F238E27FC236}">
                <a16:creationId xmlns:a16="http://schemas.microsoft.com/office/drawing/2014/main" id="{06DE3655-72A6-49EF-90E1-F6F4921FBA10}"/>
              </a:ext>
            </a:extLst>
          </p:cNvPr>
          <p:cNvSpPr>
            <a:spLocks noGrp="1"/>
          </p:cNvSpPr>
          <p:nvPr>
            <p:ph sz="half" idx="2"/>
          </p:nvPr>
        </p:nvSpPr>
        <p:spPr>
          <a:xfrm>
            <a:off x="245097" y="1234058"/>
            <a:ext cx="5706272" cy="5317571"/>
          </a:xfrm>
        </p:spPr>
        <p:txBody>
          <a:bodyPr>
            <a:normAutofit/>
          </a:bodyPr>
          <a:lstStyle/>
          <a:p>
            <a:pPr marL="0" indent="0">
              <a:lnSpc>
                <a:spcPct val="120000"/>
              </a:lnSpc>
              <a:spcBef>
                <a:spcPts val="0"/>
              </a:spcBef>
              <a:buNone/>
            </a:pPr>
            <a:r>
              <a:rPr lang="en-GB" sz="2900" dirty="0">
                <a:solidFill>
                  <a:schemeClr val="accent2">
                    <a:lumMod val="75000"/>
                  </a:schemeClr>
                </a:solidFill>
              </a:rPr>
              <a:t>*Every species has a function in the ecosystem</a:t>
            </a:r>
          </a:p>
          <a:p>
            <a:pPr marL="0" indent="0">
              <a:lnSpc>
                <a:spcPct val="120000"/>
              </a:lnSpc>
              <a:spcBef>
                <a:spcPts val="0"/>
              </a:spcBef>
              <a:buNone/>
            </a:pPr>
            <a:r>
              <a:rPr lang="en-GB" sz="2900" dirty="0">
                <a:solidFill>
                  <a:schemeClr val="accent2">
                    <a:lumMod val="75000"/>
                  </a:schemeClr>
                </a:solidFill>
              </a:rPr>
              <a:t>	-Mammoths -  preserve the Arctic tundra by 	spreading seeds </a:t>
            </a:r>
          </a:p>
          <a:p>
            <a:pPr marL="0" indent="0">
              <a:lnSpc>
                <a:spcPct val="120000"/>
              </a:lnSpc>
              <a:spcBef>
                <a:spcPts val="0"/>
              </a:spcBef>
              <a:buNone/>
            </a:pPr>
            <a:r>
              <a:rPr lang="en-GB" sz="2900" dirty="0">
                <a:solidFill>
                  <a:schemeClr val="accent6">
                    <a:lumMod val="75000"/>
                  </a:schemeClr>
                </a:solidFill>
                <a:highlight>
                  <a:srgbClr val="FFFF00"/>
                </a:highlight>
              </a:rPr>
              <a:t>*Humans are responsible for extinction</a:t>
            </a:r>
          </a:p>
          <a:p>
            <a:pPr marL="0" indent="0">
              <a:lnSpc>
                <a:spcPct val="120000"/>
              </a:lnSpc>
              <a:spcBef>
                <a:spcPts val="0"/>
              </a:spcBef>
              <a:buNone/>
            </a:pPr>
            <a:r>
              <a:rPr lang="en-GB" sz="2900" dirty="0">
                <a:solidFill>
                  <a:schemeClr val="accent6">
                    <a:lumMod val="75000"/>
                  </a:schemeClr>
                </a:solidFill>
                <a:highlight>
                  <a:srgbClr val="FFFF00"/>
                </a:highlight>
              </a:rPr>
              <a:t>*Extermination is playing God</a:t>
            </a:r>
          </a:p>
          <a:p>
            <a:pPr marL="0" indent="0">
              <a:lnSpc>
                <a:spcPct val="120000"/>
              </a:lnSpc>
              <a:spcBef>
                <a:spcPts val="0"/>
              </a:spcBef>
              <a:buNone/>
            </a:pPr>
            <a:r>
              <a:rPr lang="en-US" sz="2900" dirty="0">
                <a:solidFill>
                  <a:srgbClr val="7030A0"/>
                </a:solidFill>
              </a:rPr>
              <a:t>	</a:t>
            </a:r>
            <a:endParaRPr lang="en-GB" dirty="0">
              <a:solidFill>
                <a:srgbClr val="7030A0"/>
              </a:solidFill>
            </a:endParaRPr>
          </a:p>
          <a:p>
            <a:pPr marL="0" indent="0">
              <a:buNone/>
            </a:pPr>
            <a:endParaRPr lang="en-US" dirty="0"/>
          </a:p>
          <a:p>
            <a:pPr marL="0" indent="0">
              <a:buNone/>
            </a:pPr>
            <a:endParaRPr lang="en-GB" dirty="0"/>
          </a:p>
          <a:p>
            <a:pPr marL="0" indent="0">
              <a:buNone/>
            </a:pPr>
            <a:endParaRPr lang="en-GB" dirty="0"/>
          </a:p>
          <a:p>
            <a:pPr marL="0" indent="0">
              <a:buNone/>
            </a:pPr>
            <a:endParaRPr lang="en-GB" dirty="0"/>
          </a:p>
        </p:txBody>
      </p:sp>
      <p:sp>
        <p:nvSpPr>
          <p:cNvPr id="5" name="Text Placeholder 4">
            <a:extLst>
              <a:ext uri="{FF2B5EF4-FFF2-40B4-BE49-F238E27FC236}">
                <a16:creationId xmlns:a16="http://schemas.microsoft.com/office/drawing/2014/main" id="{BFFE08A2-6A9D-4AFD-9039-64B2AA413C11}"/>
              </a:ext>
            </a:extLst>
          </p:cNvPr>
          <p:cNvSpPr>
            <a:spLocks noGrp="1"/>
          </p:cNvSpPr>
          <p:nvPr>
            <p:ph type="body" sz="quarter" idx="3"/>
          </p:nvPr>
        </p:nvSpPr>
        <p:spPr>
          <a:xfrm>
            <a:off x="6535433" y="650023"/>
            <a:ext cx="4267200" cy="584035"/>
          </a:xfrm>
        </p:spPr>
        <p:txBody>
          <a:bodyPr/>
          <a:lstStyle/>
          <a:p>
            <a:pPr algn="ctr"/>
            <a:r>
              <a:rPr lang="en-GB" dirty="0">
                <a:solidFill>
                  <a:srgbClr val="7030A0"/>
                </a:solidFill>
              </a:rPr>
              <a:t>AGAINST</a:t>
            </a:r>
          </a:p>
        </p:txBody>
      </p:sp>
      <p:sp>
        <p:nvSpPr>
          <p:cNvPr id="6" name="Content Placeholder 5">
            <a:extLst>
              <a:ext uri="{FF2B5EF4-FFF2-40B4-BE49-F238E27FC236}">
                <a16:creationId xmlns:a16="http://schemas.microsoft.com/office/drawing/2014/main" id="{08920982-9A11-4E20-87E8-FAF78FC2EFEC}"/>
              </a:ext>
            </a:extLst>
          </p:cNvPr>
          <p:cNvSpPr>
            <a:spLocks noGrp="1"/>
          </p:cNvSpPr>
          <p:nvPr>
            <p:ph sz="quarter" idx="4"/>
          </p:nvPr>
        </p:nvSpPr>
        <p:spPr>
          <a:xfrm>
            <a:off x="6195351" y="1234058"/>
            <a:ext cx="5706271" cy="5317571"/>
          </a:xfrm>
        </p:spPr>
        <p:txBody>
          <a:bodyPr>
            <a:normAutofit/>
          </a:bodyPr>
          <a:lstStyle/>
          <a:p>
            <a:pPr marL="0" indent="0">
              <a:buNone/>
            </a:pPr>
            <a:endParaRPr lang="en-GB" sz="2900" dirty="0">
              <a:solidFill>
                <a:srgbClr val="7030A0"/>
              </a:solidFill>
            </a:endParaRPr>
          </a:p>
          <a:p>
            <a:pPr marL="0" indent="0">
              <a:buNone/>
            </a:pPr>
            <a:r>
              <a:rPr lang="en-GB" sz="2900" dirty="0">
                <a:solidFill>
                  <a:schemeClr val="accent6">
                    <a:lumMod val="75000"/>
                  </a:schemeClr>
                </a:solidFill>
                <a:highlight>
                  <a:srgbClr val="FFFF00"/>
                </a:highlight>
              </a:rPr>
              <a:t>*It is playing God</a:t>
            </a:r>
          </a:p>
          <a:p>
            <a:pPr marL="0" indent="0">
              <a:buNone/>
            </a:pPr>
            <a:endParaRPr lang="en-GB" sz="2900" dirty="0">
              <a:solidFill>
                <a:srgbClr val="7030A0"/>
              </a:solidFill>
              <a:highlight>
                <a:srgbClr val="FFFF00"/>
              </a:highlight>
            </a:endParaRPr>
          </a:p>
          <a:p>
            <a:pPr marL="0" indent="0">
              <a:buNone/>
            </a:pPr>
            <a:r>
              <a:rPr lang="en-GB" sz="2900" dirty="0">
                <a:solidFill>
                  <a:srgbClr val="7030A0"/>
                </a:solidFill>
                <a:highlight>
                  <a:srgbClr val="FFFF00"/>
                </a:highlight>
              </a:rPr>
              <a:t>*Money should be spent on saving endangered species</a:t>
            </a:r>
          </a:p>
          <a:p>
            <a:pPr marL="0" indent="0">
              <a:buNone/>
            </a:pPr>
            <a:endParaRPr lang="en-GB" dirty="0"/>
          </a:p>
        </p:txBody>
      </p:sp>
    </p:spTree>
    <p:extLst>
      <p:ext uri="{BB962C8B-B14F-4D97-AF65-F5344CB8AC3E}">
        <p14:creationId xmlns:p14="http://schemas.microsoft.com/office/powerpoint/2010/main" val="158262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E568A3-CA3E-4EB5-936C-C135E5336DA4}"/>
              </a:ext>
            </a:extLst>
          </p:cNvPr>
          <p:cNvPicPr>
            <a:picLocks noChangeAspect="1"/>
          </p:cNvPicPr>
          <p:nvPr/>
        </p:nvPicPr>
        <p:blipFill rotWithShape="1">
          <a:blip r:embed="rId2">
            <a:extLst>
              <a:ext uri="{28A0092B-C50C-407E-A947-70E740481C1C}">
                <a14:useLocalDpi xmlns:a14="http://schemas.microsoft.com/office/drawing/2010/main" val="0"/>
              </a:ext>
            </a:extLst>
          </a:blip>
          <a:srcRect l="1329" t="31250" r="58437" b="30834"/>
          <a:stretch/>
        </p:blipFill>
        <p:spPr>
          <a:xfrm>
            <a:off x="489858" y="466725"/>
            <a:ext cx="11194313" cy="5934075"/>
          </a:xfrm>
          <a:prstGeom prst="rect">
            <a:avLst/>
          </a:prstGeom>
        </p:spPr>
      </p:pic>
    </p:spTree>
    <p:extLst>
      <p:ext uri="{BB962C8B-B14F-4D97-AF65-F5344CB8AC3E}">
        <p14:creationId xmlns:p14="http://schemas.microsoft.com/office/powerpoint/2010/main" val="236878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1528-9A1D-4381-9CD9-00855083B187}"/>
              </a:ext>
            </a:extLst>
          </p:cNvPr>
          <p:cNvSpPr>
            <a:spLocks noGrp="1"/>
          </p:cNvSpPr>
          <p:nvPr>
            <p:ph type="title"/>
          </p:nvPr>
        </p:nvSpPr>
        <p:spPr>
          <a:xfrm>
            <a:off x="1219201" y="65988"/>
            <a:ext cx="9751484" cy="584035"/>
          </a:xfrm>
        </p:spPr>
        <p:txBody>
          <a:bodyPr/>
          <a:lstStyle/>
          <a:p>
            <a:r>
              <a:rPr lang="en-GB" sz="2800" b="1" dirty="0">
                <a:solidFill>
                  <a:srgbClr val="7030A0"/>
                </a:solidFill>
              </a:rPr>
              <a:t>De-extinction studies should be encouraged.</a:t>
            </a:r>
          </a:p>
        </p:txBody>
      </p:sp>
      <p:sp>
        <p:nvSpPr>
          <p:cNvPr id="3" name="Text Placeholder 2">
            <a:extLst>
              <a:ext uri="{FF2B5EF4-FFF2-40B4-BE49-F238E27FC236}">
                <a16:creationId xmlns:a16="http://schemas.microsoft.com/office/drawing/2014/main" id="{D4E1EAB5-8586-40A6-9631-8A8E660AF1BB}"/>
              </a:ext>
            </a:extLst>
          </p:cNvPr>
          <p:cNvSpPr>
            <a:spLocks noGrp="1"/>
          </p:cNvSpPr>
          <p:nvPr>
            <p:ph type="body" idx="1"/>
          </p:nvPr>
        </p:nvSpPr>
        <p:spPr>
          <a:xfrm>
            <a:off x="1389369" y="650023"/>
            <a:ext cx="4267200" cy="584035"/>
          </a:xfrm>
        </p:spPr>
        <p:txBody>
          <a:bodyPr/>
          <a:lstStyle/>
          <a:p>
            <a:pPr algn="ctr"/>
            <a:r>
              <a:rPr lang="en-GB" dirty="0">
                <a:solidFill>
                  <a:srgbClr val="7030A0"/>
                </a:solidFill>
              </a:rPr>
              <a:t>FOR</a:t>
            </a:r>
          </a:p>
        </p:txBody>
      </p:sp>
      <p:sp>
        <p:nvSpPr>
          <p:cNvPr id="4" name="Content Placeholder 3">
            <a:extLst>
              <a:ext uri="{FF2B5EF4-FFF2-40B4-BE49-F238E27FC236}">
                <a16:creationId xmlns:a16="http://schemas.microsoft.com/office/drawing/2014/main" id="{06DE3655-72A6-49EF-90E1-F6F4921FBA10}"/>
              </a:ext>
            </a:extLst>
          </p:cNvPr>
          <p:cNvSpPr>
            <a:spLocks noGrp="1"/>
          </p:cNvSpPr>
          <p:nvPr>
            <p:ph sz="half" idx="2"/>
          </p:nvPr>
        </p:nvSpPr>
        <p:spPr>
          <a:xfrm>
            <a:off x="245097" y="1234058"/>
            <a:ext cx="5706272" cy="5317571"/>
          </a:xfrm>
        </p:spPr>
        <p:txBody>
          <a:bodyPr>
            <a:normAutofit lnSpcReduction="10000"/>
          </a:bodyPr>
          <a:lstStyle/>
          <a:p>
            <a:pPr marL="0" indent="0">
              <a:lnSpc>
                <a:spcPct val="120000"/>
              </a:lnSpc>
              <a:spcBef>
                <a:spcPts val="0"/>
              </a:spcBef>
              <a:buNone/>
            </a:pPr>
            <a:r>
              <a:rPr lang="en-GB" sz="2900" dirty="0">
                <a:solidFill>
                  <a:schemeClr val="accent2">
                    <a:lumMod val="75000"/>
                  </a:schemeClr>
                </a:solidFill>
              </a:rPr>
              <a:t>*Every species has a function in the ecosystem</a:t>
            </a:r>
          </a:p>
          <a:p>
            <a:pPr marL="0" indent="0">
              <a:lnSpc>
                <a:spcPct val="120000"/>
              </a:lnSpc>
              <a:spcBef>
                <a:spcPts val="0"/>
              </a:spcBef>
              <a:buNone/>
            </a:pPr>
            <a:r>
              <a:rPr lang="en-GB" sz="2900" dirty="0">
                <a:solidFill>
                  <a:schemeClr val="accent2">
                    <a:lumMod val="75000"/>
                  </a:schemeClr>
                </a:solidFill>
              </a:rPr>
              <a:t>	-Mammoths -  preserve the Arctic tundra by 	spreading seeds </a:t>
            </a:r>
          </a:p>
          <a:p>
            <a:pPr marL="0" indent="0">
              <a:lnSpc>
                <a:spcPct val="120000"/>
              </a:lnSpc>
              <a:spcBef>
                <a:spcPts val="0"/>
              </a:spcBef>
              <a:buNone/>
            </a:pPr>
            <a:r>
              <a:rPr lang="en-GB" sz="2900" dirty="0">
                <a:solidFill>
                  <a:schemeClr val="accent6">
                    <a:lumMod val="75000"/>
                  </a:schemeClr>
                </a:solidFill>
              </a:rPr>
              <a:t>*Humans are responsible for extinction</a:t>
            </a:r>
          </a:p>
          <a:p>
            <a:pPr marL="0" indent="0">
              <a:lnSpc>
                <a:spcPct val="120000"/>
              </a:lnSpc>
              <a:spcBef>
                <a:spcPts val="0"/>
              </a:spcBef>
              <a:buNone/>
            </a:pPr>
            <a:r>
              <a:rPr lang="en-GB" sz="2900" dirty="0">
                <a:solidFill>
                  <a:schemeClr val="accent6">
                    <a:lumMod val="75000"/>
                  </a:schemeClr>
                </a:solidFill>
              </a:rPr>
              <a:t>*Extermination is playing God</a:t>
            </a:r>
          </a:p>
          <a:p>
            <a:pPr marL="0" indent="0">
              <a:lnSpc>
                <a:spcPct val="120000"/>
              </a:lnSpc>
              <a:spcBef>
                <a:spcPts val="0"/>
              </a:spcBef>
              <a:buNone/>
            </a:pPr>
            <a:r>
              <a:rPr lang="en-US" sz="2900" dirty="0">
                <a:solidFill>
                  <a:srgbClr val="7030A0"/>
                </a:solidFill>
              </a:rPr>
              <a:t>	</a:t>
            </a:r>
            <a:endParaRPr lang="en-GB" dirty="0">
              <a:solidFill>
                <a:srgbClr val="7030A0"/>
              </a:solidFill>
            </a:endParaRPr>
          </a:p>
          <a:p>
            <a:pPr marL="0" indent="0">
              <a:buNone/>
            </a:pPr>
            <a:endParaRPr lang="en-US" dirty="0"/>
          </a:p>
          <a:p>
            <a:pPr marL="0" indent="0">
              <a:buNone/>
            </a:pPr>
            <a:endParaRPr lang="en-GB" dirty="0"/>
          </a:p>
          <a:p>
            <a:pPr marL="0" indent="0">
              <a:buNone/>
            </a:pPr>
            <a:endParaRPr lang="en-GB" dirty="0"/>
          </a:p>
          <a:p>
            <a:pPr marL="0" indent="0">
              <a:buNone/>
            </a:pPr>
            <a:endParaRPr lang="en-GB" dirty="0"/>
          </a:p>
        </p:txBody>
      </p:sp>
      <p:sp>
        <p:nvSpPr>
          <p:cNvPr id="5" name="Text Placeholder 4">
            <a:extLst>
              <a:ext uri="{FF2B5EF4-FFF2-40B4-BE49-F238E27FC236}">
                <a16:creationId xmlns:a16="http://schemas.microsoft.com/office/drawing/2014/main" id="{BFFE08A2-6A9D-4AFD-9039-64B2AA413C11}"/>
              </a:ext>
            </a:extLst>
          </p:cNvPr>
          <p:cNvSpPr>
            <a:spLocks noGrp="1"/>
          </p:cNvSpPr>
          <p:nvPr>
            <p:ph type="body" sz="quarter" idx="3"/>
          </p:nvPr>
        </p:nvSpPr>
        <p:spPr>
          <a:xfrm>
            <a:off x="6535433" y="650023"/>
            <a:ext cx="4267200" cy="584035"/>
          </a:xfrm>
        </p:spPr>
        <p:txBody>
          <a:bodyPr/>
          <a:lstStyle/>
          <a:p>
            <a:pPr algn="ctr"/>
            <a:r>
              <a:rPr lang="en-GB" dirty="0">
                <a:solidFill>
                  <a:srgbClr val="7030A0"/>
                </a:solidFill>
              </a:rPr>
              <a:t>AGAINST</a:t>
            </a:r>
          </a:p>
        </p:txBody>
      </p:sp>
      <p:sp>
        <p:nvSpPr>
          <p:cNvPr id="6" name="Content Placeholder 5">
            <a:extLst>
              <a:ext uri="{FF2B5EF4-FFF2-40B4-BE49-F238E27FC236}">
                <a16:creationId xmlns:a16="http://schemas.microsoft.com/office/drawing/2014/main" id="{08920982-9A11-4E20-87E8-FAF78FC2EFEC}"/>
              </a:ext>
            </a:extLst>
          </p:cNvPr>
          <p:cNvSpPr>
            <a:spLocks noGrp="1"/>
          </p:cNvSpPr>
          <p:nvPr>
            <p:ph sz="quarter" idx="4"/>
          </p:nvPr>
        </p:nvSpPr>
        <p:spPr>
          <a:xfrm>
            <a:off x="6240632" y="1234057"/>
            <a:ext cx="5706271" cy="5317571"/>
          </a:xfrm>
        </p:spPr>
        <p:txBody>
          <a:bodyPr>
            <a:normAutofit lnSpcReduction="10000"/>
          </a:bodyPr>
          <a:lstStyle/>
          <a:p>
            <a:pPr marL="0" indent="0">
              <a:buNone/>
            </a:pPr>
            <a:endParaRPr lang="en-GB" sz="2900" dirty="0">
              <a:solidFill>
                <a:srgbClr val="7030A0"/>
              </a:solidFill>
            </a:endParaRPr>
          </a:p>
          <a:p>
            <a:pPr marL="0" indent="0">
              <a:buNone/>
            </a:pPr>
            <a:r>
              <a:rPr lang="en-GB" sz="2900" dirty="0">
                <a:solidFill>
                  <a:schemeClr val="accent6">
                    <a:lumMod val="75000"/>
                  </a:schemeClr>
                </a:solidFill>
              </a:rPr>
              <a:t>*It is playing God</a:t>
            </a:r>
          </a:p>
          <a:p>
            <a:pPr marL="0" indent="0">
              <a:buNone/>
            </a:pPr>
            <a:r>
              <a:rPr lang="en-GB" sz="2900" dirty="0">
                <a:solidFill>
                  <a:srgbClr val="7030A0"/>
                </a:solidFill>
              </a:rPr>
              <a:t>*Money should be spent on saving endangered species</a:t>
            </a:r>
          </a:p>
          <a:p>
            <a:pPr marL="0" indent="0">
              <a:buNone/>
            </a:pPr>
            <a:r>
              <a:rPr lang="en-GB" sz="2900" dirty="0">
                <a:solidFill>
                  <a:srgbClr val="B31DB7"/>
                </a:solidFill>
                <a:highlight>
                  <a:srgbClr val="FFFF00"/>
                </a:highlight>
              </a:rPr>
              <a:t>*Cloning mammoth is ethically flawed</a:t>
            </a:r>
          </a:p>
          <a:p>
            <a:pPr marL="0" indent="0">
              <a:buNone/>
            </a:pPr>
            <a:r>
              <a:rPr lang="en-GB" sz="2900" dirty="0">
                <a:solidFill>
                  <a:srgbClr val="B31DB7"/>
                </a:solidFill>
                <a:highlight>
                  <a:srgbClr val="FFFF00"/>
                </a:highlight>
              </a:rPr>
              <a:t>	-benefits fall behind the suffering of 	surrogates</a:t>
            </a:r>
          </a:p>
          <a:p>
            <a:pPr marL="0" indent="0">
              <a:buNone/>
            </a:pPr>
            <a:r>
              <a:rPr lang="en-GB" sz="2900" dirty="0">
                <a:solidFill>
                  <a:srgbClr val="B31DB7"/>
                </a:solidFill>
                <a:highlight>
                  <a:srgbClr val="FFFF00"/>
                </a:highlight>
              </a:rPr>
              <a:t>	-no elders to learn from or socialize</a:t>
            </a:r>
          </a:p>
          <a:p>
            <a:pPr marL="0" indent="0">
              <a:buNone/>
            </a:pPr>
            <a:endParaRPr lang="en-GB" dirty="0"/>
          </a:p>
        </p:txBody>
      </p:sp>
    </p:spTree>
    <p:extLst>
      <p:ext uri="{BB962C8B-B14F-4D97-AF65-F5344CB8AC3E}">
        <p14:creationId xmlns:p14="http://schemas.microsoft.com/office/powerpoint/2010/main" val="3906933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CCA481-7E24-4688-90D1-C1BE823D5C66}"/>
              </a:ext>
            </a:extLst>
          </p:cNvPr>
          <p:cNvPicPr>
            <a:picLocks noChangeAspect="1"/>
          </p:cNvPicPr>
          <p:nvPr/>
        </p:nvPicPr>
        <p:blipFill rotWithShape="1">
          <a:blip r:embed="rId2">
            <a:extLst>
              <a:ext uri="{28A0092B-C50C-407E-A947-70E740481C1C}">
                <a14:useLocalDpi xmlns:a14="http://schemas.microsoft.com/office/drawing/2010/main" val="0"/>
              </a:ext>
            </a:extLst>
          </a:blip>
          <a:srcRect l="3829" t="38750" r="58437" b="31111"/>
          <a:stretch/>
        </p:blipFill>
        <p:spPr>
          <a:xfrm>
            <a:off x="329380" y="828675"/>
            <a:ext cx="11554440" cy="5191125"/>
          </a:xfrm>
          <a:prstGeom prst="rect">
            <a:avLst/>
          </a:prstGeom>
        </p:spPr>
      </p:pic>
    </p:spTree>
    <p:extLst>
      <p:ext uri="{BB962C8B-B14F-4D97-AF65-F5344CB8AC3E}">
        <p14:creationId xmlns:p14="http://schemas.microsoft.com/office/powerpoint/2010/main" val="1756107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1528-9A1D-4381-9CD9-00855083B187}"/>
              </a:ext>
            </a:extLst>
          </p:cNvPr>
          <p:cNvSpPr>
            <a:spLocks noGrp="1"/>
          </p:cNvSpPr>
          <p:nvPr>
            <p:ph type="title"/>
          </p:nvPr>
        </p:nvSpPr>
        <p:spPr>
          <a:xfrm>
            <a:off x="1219201" y="65988"/>
            <a:ext cx="9751484" cy="584035"/>
          </a:xfrm>
        </p:spPr>
        <p:txBody>
          <a:bodyPr/>
          <a:lstStyle/>
          <a:p>
            <a:r>
              <a:rPr lang="en-GB" sz="2800" b="1" dirty="0">
                <a:solidFill>
                  <a:srgbClr val="7030A0"/>
                </a:solidFill>
              </a:rPr>
              <a:t>De-extinction studies should be encouraged.</a:t>
            </a:r>
          </a:p>
        </p:txBody>
      </p:sp>
      <p:sp>
        <p:nvSpPr>
          <p:cNvPr id="3" name="Text Placeholder 2">
            <a:extLst>
              <a:ext uri="{FF2B5EF4-FFF2-40B4-BE49-F238E27FC236}">
                <a16:creationId xmlns:a16="http://schemas.microsoft.com/office/drawing/2014/main" id="{D4E1EAB5-8586-40A6-9631-8A8E660AF1BB}"/>
              </a:ext>
            </a:extLst>
          </p:cNvPr>
          <p:cNvSpPr>
            <a:spLocks noGrp="1"/>
          </p:cNvSpPr>
          <p:nvPr>
            <p:ph type="body" idx="1"/>
          </p:nvPr>
        </p:nvSpPr>
        <p:spPr>
          <a:xfrm>
            <a:off x="1389369" y="650023"/>
            <a:ext cx="4267200" cy="584035"/>
          </a:xfrm>
        </p:spPr>
        <p:txBody>
          <a:bodyPr/>
          <a:lstStyle/>
          <a:p>
            <a:pPr algn="ctr"/>
            <a:r>
              <a:rPr lang="en-GB" dirty="0">
                <a:solidFill>
                  <a:srgbClr val="7030A0"/>
                </a:solidFill>
              </a:rPr>
              <a:t>FOR</a:t>
            </a:r>
          </a:p>
        </p:txBody>
      </p:sp>
      <p:sp>
        <p:nvSpPr>
          <p:cNvPr id="4" name="Content Placeholder 3">
            <a:extLst>
              <a:ext uri="{FF2B5EF4-FFF2-40B4-BE49-F238E27FC236}">
                <a16:creationId xmlns:a16="http://schemas.microsoft.com/office/drawing/2014/main" id="{06DE3655-72A6-49EF-90E1-F6F4921FBA10}"/>
              </a:ext>
            </a:extLst>
          </p:cNvPr>
          <p:cNvSpPr>
            <a:spLocks noGrp="1"/>
          </p:cNvSpPr>
          <p:nvPr>
            <p:ph sz="half" idx="2"/>
          </p:nvPr>
        </p:nvSpPr>
        <p:spPr>
          <a:xfrm>
            <a:off x="245097" y="1234058"/>
            <a:ext cx="5706272" cy="5317571"/>
          </a:xfrm>
        </p:spPr>
        <p:txBody>
          <a:bodyPr>
            <a:normAutofit fontScale="85000" lnSpcReduction="10000"/>
          </a:bodyPr>
          <a:lstStyle/>
          <a:p>
            <a:pPr marL="0" indent="0">
              <a:lnSpc>
                <a:spcPct val="120000"/>
              </a:lnSpc>
              <a:spcBef>
                <a:spcPts val="0"/>
              </a:spcBef>
              <a:buNone/>
            </a:pPr>
            <a:r>
              <a:rPr lang="en-GB" sz="2900" dirty="0">
                <a:solidFill>
                  <a:schemeClr val="accent2">
                    <a:lumMod val="75000"/>
                  </a:schemeClr>
                </a:solidFill>
              </a:rPr>
              <a:t>*Every species has a function in the ecosystem</a:t>
            </a:r>
          </a:p>
          <a:p>
            <a:pPr marL="0" indent="0">
              <a:lnSpc>
                <a:spcPct val="120000"/>
              </a:lnSpc>
              <a:spcBef>
                <a:spcPts val="0"/>
              </a:spcBef>
              <a:buNone/>
            </a:pPr>
            <a:r>
              <a:rPr lang="en-GB" sz="2900" dirty="0">
                <a:solidFill>
                  <a:schemeClr val="accent2">
                    <a:lumMod val="75000"/>
                  </a:schemeClr>
                </a:solidFill>
              </a:rPr>
              <a:t>	-Mammoths -  preserve the Arctic tundra by 	spreading seeds </a:t>
            </a:r>
          </a:p>
          <a:p>
            <a:pPr marL="0" indent="0">
              <a:lnSpc>
                <a:spcPct val="120000"/>
              </a:lnSpc>
              <a:spcBef>
                <a:spcPts val="0"/>
              </a:spcBef>
              <a:buNone/>
            </a:pPr>
            <a:r>
              <a:rPr lang="en-GB" sz="2900" dirty="0">
                <a:solidFill>
                  <a:schemeClr val="accent6">
                    <a:lumMod val="75000"/>
                  </a:schemeClr>
                </a:solidFill>
              </a:rPr>
              <a:t>*Humans are responsible for extinction</a:t>
            </a:r>
          </a:p>
          <a:p>
            <a:pPr marL="0" indent="0">
              <a:lnSpc>
                <a:spcPct val="120000"/>
              </a:lnSpc>
              <a:spcBef>
                <a:spcPts val="0"/>
              </a:spcBef>
              <a:buNone/>
            </a:pPr>
            <a:r>
              <a:rPr lang="en-GB" sz="2900" dirty="0">
                <a:solidFill>
                  <a:schemeClr val="accent6">
                    <a:lumMod val="75000"/>
                  </a:schemeClr>
                </a:solidFill>
              </a:rPr>
              <a:t>*Extermination is playing God</a:t>
            </a:r>
          </a:p>
          <a:p>
            <a:pPr marL="0" indent="0">
              <a:lnSpc>
                <a:spcPct val="120000"/>
              </a:lnSpc>
              <a:spcBef>
                <a:spcPts val="0"/>
              </a:spcBef>
              <a:buNone/>
            </a:pPr>
            <a:r>
              <a:rPr lang="en-GB" sz="2900" dirty="0">
                <a:solidFill>
                  <a:srgbClr val="B31DB7"/>
                </a:solidFill>
                <a:highlight>
                  <a:srgbClr val="FFFF00"/>
                </a:highlight>
              </a:rPr>
              <a:t>*Ex-vivo procedure/artificial womb for mammoth revival</a:t>
            </a:r>
          </a:p>
          <a:p>
            <a:pPr marL="0" indent="0">
              <a:lnSpc>
                <a:spcPct val="120000"/>
              </a:lnSpc>
              <a:spcBef>
                <a:spcPts val="0"/>
              </a:spcBef>
              <a:buNone/>
            </a:pPr>
            <a:endParaRPr lang="en-US" sz="2900" dirty="0">
              <a:solidFill>
                <a:srgbClr val="7030A0"/>
              </a:solidFill>
            </a:endParaRPr>
          </a:p>
          <a:p>
            <a:pPr marL="0" indent="0">
              <a:lnSpc>
                <a:spcPct val="120000"/>
              </a:lnSpc>
              <a:spcBef>
                <a:spcPts val="0"/>
              </a:spcBef>
              <a:buNone/>
            </a:pPr>
            <a:r>
              <a:rPr lang="en-US" sz="2900" dirty="0">
                <a:solidFill>
                  <a:srgbClr val="7030A0"/>
                </a:solidFill>
              </a:rPr>
              <a:t>	</a:t>
            </a:r>
            <a:endParaRPr lang="en-GB" dirty="0">
              <a:solidFill>
                <a:srgbClr val="7030A0"/>
              </a:solidFill>
            </a:endParaRPr>
          </a:p>
          <a:p>
            <a:pPr marL="0" indent="0">
              <a:buNone/>
            </a:pPr>
            <a:endParaRPr lang="en-US" dirty="0"/>
          </a:p>
          <a:p>
            <a:pPr marL="0" indent="0">
              <a:buNone/>
            </a:pPr>
            <a:endParaRPr lang="en-GB" dirty="0"/>
          </a:p>
          <a:p>
            <a:pPr marL="0" indent="0">
              <a:buNone/>
            </a:pPr>
            <a:endParaRPr lang="en-GB" dirty="0"/>
          </a:p>
          <a:p>
            <a:pPr marL="0" indent="0">
              <a:buNone/>
            </a:pPr>
            <a:endParaRPr lang="en-GB" dirty="0"/>
          </a:p>
        </p:txBody>
      </p:sp>
      <p:sp>
        <p:nvSpPr>
          <p:cNvPr id="5" name="Text Placeholder 4">
            <a:extLst>
              <a:ext uri="{FF2B5EF4-FFF2-40B4-BE49-F238E27FC236}">
                <a16:creationId xmlns:a16="http://schemas.microsoft.com/office/drawing/2014/main" id="{BFFE08A2-6A9D-4AFD-9039-64B2AA413C11}"/>
              </a:ext>
            </a:extLst>
          </p:cNvPr>
          <p:cNvSpPr>
            <a:spLocks noGrp="1"/>
          </p:cNvSpPr>
          <p:nvPr>
            <p:ph type="body" sz="quarter" idx="3"/>
          </p:nvPr>
        </p:nvSpPr>
        <p:spPr>
          <a:xfrm>
            <a:off x="6535433" y="650023"/>
            <a:ext cx="4267200" cy="584035"/>
          </a:xfrm>
        </p:spPr>
        <p:txBody>
          <a:bodyPr/>
          <a:lstStyle/>
          <a:p>
            <a:pPr algn="ctr"/>
            <a:r>
              <a:rPr lang="en-GB" dirty="0">
                <a:solidFill>
                  <a:srgbClr val="7030A0"/>
                </a:solidFill>
              </a:rPr>
              <a:t>AGAINST</a:t>
            </a:r>
          </a:p>
        </p:txBody>
      </p:sp>
      <p:sp>
        <p:nvSpPr>
          <p:cNvPr id="6" name="Content Placeholder 5">
            <a:extLst>
              <a:ext uri="{FF2B5EF4-FFF2-40B4-BE49-F238E27FC236}">
                <a16:creationId xmlns:a16="http://schemas.microsoft.com/office/drawing/2014/main" id="{08920982-9A11-4E20-87E8-FAF78FC2EFEC}"/>
              </a:ext>
            </a:extLst>
          </p:cNvPr>
          <p:cNvSpPr>
            <a:spLocks noGrp="1"/>
          </p:cNvSpPr>
          <p:nvPr>
            <p:ph sz="quarter" idx="4"/>
          </p:nvPr>
        </p:nvSpPr>
        <p:spPr>
          <a:xfrm>
            <a:off x="6195351" y="1234058"/>
            <a:ext cx="5706271" cy="5317571"/>
          </a:xfrm>
        </p:spPr>
        <p:txBody>
          <a:bodyPr>
            <a:normAutofit fontScale="85000" lnSpcReduction="10000"/>
          </a:bodyPr>
          <a:lstStyle/>
          <a:p>
            <a:pPr marL="0" indent="0">
              <a:buNone/>
            </a:pPr>
            <a:endParaRPr lang="en-GB" sz="2900" dirty="0">
              <a:solidFill>
                <a:srgbClr val="7030A0"/>
              </a:solidFill>
            </a:endParaRPr>
          </a:p>
          <a:p>
            <a:pPr marL="0" indent="0">
              <a:buNone/>
            </a:pPr>
            <a:r>
              <a:rPr lang="en-GB" sz="2900" dirty="0">
                <a:solidFill>
                  <a:schemeClr val="accent6">
                    <a:lumMod val="75000"/>
                  </a:schemeClr>
                </a:solidFill>
              </a:rPr>
              <a:t>*It is playing God</a:t>
            </a:r>
          </a:p>
          <a:p>
            <a:pPr marL="0" indent="0">
              <a:buNone/>
            </a:pPr>
            <a:r>
              <a:rPr lang="en-GB" sz="2900" dirty="0">
                <a:solidFill>
                  <a:srgbClr val="7030A0"/>
                </a:solidFill>
              </a:rPr>
              <a:t>*Money should be spent on saving endangered species</a:t>
            </a:r>
          </a:p>
          <a:p>
            <a:pPr marL="0" indent="0">
              <a:buNone/>
            </a:pPr>
            <a:r>
              <a:rPr lang="en-GB" sz="2900" dirty="0">
                <a:solidFill>
                  <a:srgbClr val="B31DB7"/>
                </a:solidFill>
              </a:rPr>
              <a:t>*Cloning mammoth is ethically flawed</a:t>
            </a:r>
          </a:p>
          <a:p>
            <a:pPr marL="0" indent="0">
              <a:buNone/>
            </a:pPr>
            <a:r>
              <a:rPr lang="en-GB" sz="2900" dirty="0">
                <a:solidFill>
                  <a:srgbClr val="B31DB7"/>
                </a:solidFill>
              </a:rPr>
              <a:t>	-benefits fall behind the suffering of 	surrogates</a:t>
            </a:r>
          </a:p>
          <a:p>
            <a:pPr marL="0" indent="0">
              <a:buNone/>
            </a:pPr>
            <a:r>
              <a:rPr lang="en-GB" sz="2900" dirty="0">
                <a:solidFill>
                  <a:srgbClr val="B31DB7"/>
                </a:solidFill>
              </a:rPr>
              <a:t>	-no elders to learn from or socialize</a:t>
            </a:r>
          </a:p>
          <a:p>
            <a:pPr marL="0" indent="0">
              <a:buNone/>
            </a:pPr>
            <a:endParaRPr lang="en-GB" dirty="0"/>
          </a:p>
        </p:txBody>
      </p:sp>
    </p:spTree>
    <p:extLst>
      <p:ext uri="{BB962C8B-B14F-4D97-AF65-F5344CB8AC3E}">
        <p14:creationId xmlns:p14="http://schemas.microsoft.com/office/powerpoint/2010/main" val="3408818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1500A5-91AE-445F-BF30-5923B5EDCF70}"/>
              </a:ext>
            </a:extLst>
          </p:cNvPr>
          <p:cNvPicPr>
            <a:picLocks noChangeAspect="1"/>
          </p:cNvPicPr>
          <p:nvPr/>
        </p:nvPicPr>
        <p:blipFill rotWithShape="1">
          <a:blip r:embed="rId2">
            <a:extLst>
              <a:ext uri="{28A0092B-C50C-407E-A947-70E740481C1C}">
                <a14:useLocalDpi xmlns:a14="http://schemas.microsoft.com/office/drawing/2010/main" val="0"/>
              </a:ext>
            </a:extLst>
          </a:blip>
          <a:srcRect l="3203" t="41667" r="56875" b="21111"/>
          <a:stretch/>
        </p:blipFill>
        <p:spPr>
          <a:xfrm>
            <a:off x="702042" y="428625"/>
            <a:ext cx="11114822" cy="5829300"/>
          </a:xfrm>
          <a:prstGeom prst="rect">
            <a:avLst/>
          </a:prstGeom>
        </p:spPr>
      </p:pic>
    </p:spTree>
    <p:extLst>
      <p:ext uri="{BB962C8B-B14F-4D97-AF65-F5344CB8AC3E}">
        <p14:creationId xmlns:p14="http://schemas.microsoft.com/office/powerpoint/2010/main" val="2054584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1528-9A1D-4381-9CD9-00855083B187}"/>
              </a:ext>
            </a:extLst>
          </p:cNvPr>
          <p:cNvSpPr>
            <a:spLocks noGrp="1"/>
          </p:cNvSpPr>
          <p:nvPr>
            <p:ph type="title"/>
          </p:nvPr>
        </p:nvSpPr>
        <p:spPr>
          <a:xfrm>
            <a:off x="1219201" y="65988"/>
            <a:ext cx="9751484" cy="584035"/>
          </a:xfrm>
        </p:spPr>
        <p:txBody>
          <a:bodyPr/>
          <a:lstStyle/>
          <a:p>
            <a:r>
              <a:rPr lang="en-GB" sz="2800" b="1" dirty="0">
                <a:solidFill>
                  <a:srgbClr val="7030A0"/>
                </a:solidFill>
              </a:rPr>
              <a:t>De-extinction studies should be encouraged.</a:t>
            </a:r>
          </a:p>
        </p:txBody>
      </p:sp>
      <p:sp>
        <p:nvSpPr>
          <p:cNvPr id="3" name="Text Placeholder 2">
            <a:extLst>
              <a:ext uri="{FF2B5EF4-FFF2-40B4-BE49-F238E27FC236}">
                <a16:creationId xmlns:a16="http://schemas.microsoft.com/office/drawing/2014/main" id="{D4E1EAB5-8586-40A6-9631-8A8E660AF1BB}"/>
              </a:ext>
            </a:extLst>
          </p:cNvPr>
          <p:cNvSpPr>
            <a:spLocks noGrp="1"/>
          </p:cNvSpPr>
          <p:nvPr>
            <p:ph type="body" idx="1"/>
          </p:nvPr>
        </p:nvSpPr>
        <p:spPr>
          <a:xfrm>
            <a:off x="1389369" y="650023"/>
            <a:ext cx="4267200" cy="584035"/>
          </a:xfrm>
        </p:spPr>
        <p:txBody>
          <a:bodyPr/>
          <a:lstStyle/>
          <a:p>
            <a:pPr algn="ctr"/>
            <a:r>
              <a:rPr lang="en-GB" dirty="0">
                <a:solidFill>
                  <a:srgbClr val="7030A0"/>
                </a:solidFill>
              </a:rPr>
              <a:t>FOR</a:t>
            </a:r>
          </a:p>
        </p:txBody>
      </p:sp>
      <p:sp>
        <p:nvSpPr>
          <p:cNvPr id="4" name="Content Placeholder 3">
            <a:extLst>
              <a:ext uri="{FF2B5EF4-FFF2-40B4-BE49-F238E27FC236}">
                <a16:creationId xmlns:a16="http://schemas.microsoft.com/office/drawing/2014/main" id="{06DE3655-72A6-49EF-90E1-F6F4921FBA10}"/>
              </a:ext>
            </a:extLst>
          </p:cNvPr>
          <p:cNvSpPr>
            <a:spLocks noGrp="1"/>
          </p:cNvSpPr>
          <p:nvPr>
            <p:ph sz="half" idx="2"/>
          </p:nvPr>
        </p:nvSpPr>
        <p:spPr>
          <a:xfrm>
            <a:off x="245097" y="1234058"/>
            <a:ext cx="5706272" cy="5317571"/>
          </a:xfrm>
        </p:spPr>
        <p:txBody>
          <a:bodyPr>
            <a:normAutofit fontScale="77500" lnSpcReduction="20000"/>
          </a:bodyPr>
          <a:lstStyle/>
          <a:p>
            <a:pPr marL="0" indent="0">
              <a:lnSpc>
                <a:spcPct val="120000"/>
              </a:lnSpc>
              <a:spcBef>
                <a:spcPts val="0"/>
              </a:spcBef>
              <a:buNone/>
            </a:pPr>
            <a:r>
              <a:rPr lang="en-GB" sz="2900" dirty="0">
                <a:solidFill>
                  <a:schemeClr val="accent2">
                    <a:lumMod val="75000"/>
                  </a:schemeClr>
                </a:solidFill>
              </a:rPr>
              <a:t>*Every species has a function in the ecosystem</a:t>
            </a:r>
          </a:p>
          <a:p>
            <a:pPr marL="0" indent="0">
              <a:lnSpc>
                <a:spcPct val="120000"/>
              </a:lnSpc>
              <a:spcBef>
                <a:spcPts val="0"/>
              </a:spcBef>
              <a:buNone/>
            </a:pPr>
            <a:r>
              <a:rPr lang="en-GB" sz="2900" dirty="0">
                <a:solidFill>
                  <a:schemeClr val="accent2">
                    <a:lumMod val="75000"/>
                  </a:schemeClr>
                </a:solidFill>
              </a:rPr>
              <a:t>	-Mammoths -  preserve the Arctic tundra by spreading seeds </a:t>
            </a:r>
          </a:p>
          <a:p>
            <a:pPr marL="0" indent="0">
              <a:lnSpc>
                <a:spcPct val="120000"/>
              </a:lnSpc>
              <a:spcBef>
                <a:spcPts val="0"/>
              </a:spcBef>
              <a:buNone/>
            </a:pPr>
            <a:r>
              <a:rPr lang="en-GB" sz="2900" dirty="0">
                <a:solidFill>
                  <a:schemeClr val="accent2">
                    <a:lumMod val="75000"/>
                  </a:schemeClr>
                </a:solidFill>
              </a:rPr>
              <a:t>	</a:t>
            </a:r>
            <a:r>
              <a:rPr lang="en-GB" sz="2900" dirty="0">
                <a:solidFill>
                  <a:schemeClr val="accent2">
                    <a:lumMod val="75000"/>
                  </a:schemeClr>
                </a:solidFill>
                <a:highlight>
                  <a:srgbClr val="FFFF00"/>
                </a:highlight>
              </a:rPr>
              <a:t>-Passenger pigeons - help ecological cycle in eastern America forests</a:t>
            </a:r>
          </a:p>
          <a:p>
            <a:pPr marL="0" indent="0">
              <a:lnSpc>
                <a:spcPct val="120000"/>
              </a:lnSpc>
              <a:spcBef>
                <a:spcPts val="0"/>
              </a:spcBef>
              <a:buNone/>
            </a:pPr>
            <a:r>
              <a:rPr lang="en-GB" sz="2900" dirty="0">
                <a:solidFill>
                  <a:schemeClr val="accent6">
                    <a:lumMod val="75000"/>
                  </a:schemeClr>
                </a:solidFill>
              </a:rPr>
              <a:t>*Humans are responsible for extinction</a:t>
            </a:r>
          </a:p>
          <a:p>
            <a:pPr marL="0" indent="0">
              <a:lnSpc>
                <a:spcPct val="120000"/>
              </a:lnSpc>
              <a:spcBef>
                <a:spcPts val="0"/>
              </a:spcBef>
              <a:buNone/>
            </a:pPr>
            <a:r>
              <a:rPr lang="en-GB" sz="2900" dirty="0">
                <a:solidFill>
                  <a:schemeClr val="accent6">
                    <a:lumMod val="75000"/>
                  </a:schemeClr>
                </a:solidFill>
              </a:rPr>
              <a:t>*Extermination is playing God</a:t>
            </a:r>
          </a:p>
          <a:p>
            <a:pPr marL="0" indent="0">
              <a:lnSpc>
                <a:spcPct val="120000"/>
              </a:lnSpc>
              <a:spcBef>
                <a:spcPts val="0"/>
              </a:spcBef>
              <a:buNone/>
            </a:pPr>
            <a:r>
              <a:rPr lang="en-GB" sz="2900" dirty="0">
                <a:solidFill>
                  <a:srgbClr val="B31DB7"/>
                </a:solidFill>
              </a:rPr>
              <a:t>*Ex-vivo procedure/artificial womb for mammoth revival</a:t>
            </a:r>
          </a:p>
          <a:p>
            <a:pPr marL="0" indent="0">
              <a:lnSpc>
                <a:spcPct val="120000"/>
              </a:lnSpc>
              <a:spcBef>
                <a:spcPts val="0"/>
              </a:spcBef>
              <a:buNone/>
            </a:pPr>
            <a:r>
              <a:rPr lang="en-US" sz="2900" dirty="0">
                <a:solidFill>
                  <a:srgbClr val="7030A0"/>
                </a:solidFill>
              </a:rPr>
              <a:t>	</a:t>
            </a:r>
            <a:endParaRPr lang="en-GB" dirty="0">
              <a:solidFill>
                <a:srgbClr val="7030A0"/>
              </a:solidFill>
            </a:endParaRPr>
          </a:p>
          <a:p>
            <a:pPr marL="0" indent="0">
              <a:buNone/>
            </a:pPr>
            <a:endParaRPr lang="en-US" dirty="0"/>
          </a:p>
          <a:p>
            <a:pPr marL="0" indent="0">
              <a:buNone/>
            </a:pPr>
            <a:endParaRPr lang="en-GB" dirty="0"/>
          </a:p>
          <a:p>
            <a:pPr marL="0" indent="0">
              <a:buNone/>
            </a:pPr>
            <a:endParaRPr lang="en-GB" dirty="0"/>
          </a:p>
          <a:p>
            <a:pPr marL="0" indent="0">
              <a:buNone/>
            </a:pPr>
            <a:endParaRPr lang="en-GB" dirty="0"/>
          </a:p>
        </p:txBody>
      </p:sp>
      <p:sp>
        <p:nvSpPr>
          <p:cNvPr id="5" name="Text Placeholder 4">
            <a:extLst>
              <a:ext uri="{FF2B5EF4-FFF2-40B4-BE49-F238E27FC236}">
                <a16:creationId xmlns:a16="http://schemas.microsoft.com/office/drawing/2014/main" id="{BFFE08A2-6A9D-4AFD-9039-64B2AA413C11}"/>
              </a:ext>
            </a:extLst>
          </p:cNvPr>
          <p:cNvSpPr>
            <a:spLocks noGrp="1"/>
          </p:cNvSpPr>
          <p:nvPr>
            <p:ph type="body" sz="quarter" idx="3"/>
          </p:nvPr>
        </p:nvSpPr>
        <p:spPr>
          <a:xfrm>
            <a:off x="6535433" y="650023"/>
            <a:ext cx="4267200" cy="584035"/>
          </a:xfrm>
        </p:spPr>
        <p:txBody>
          <a:bodyPr/>
          <a:lstStyle/>
          <a:p>
            <a:pPr algn="ctr"/>
            <a:r>
              <a:rPr lang="en-GB" dirty="0">
                <a:solidFill>
                  <a:srgbClr val="7030A0"/>
                </a:solidFill>
              </a:rPr>
              <a:t>AGAINST</a:t>
            </a:r>
          </a:p>
        </p:txBody>
      </p:sp>
      <p:sp>
        <p:nvSpPr>
          <p:cNvPr id="6" name="Content Placeholder 5">
            <a:extLst>
              <a:ext uri="{FF2B5EF4-FFF2-40B4-BE49-F238E27FC236}">
                <a16:creationId xmlns:a16="http://schemas.microsoft.com/office/drawing/2014/main" id="{08920982-9A11-4E20-87E8-FAF78FC2EFEC}"/>
              </a:ext>
            </a:extLst>
          </p:cNvPr>
          <p:cNvSpPr>
            <a:spLocks noGrp="1"/>
          </p:cNvSpPr>
          <p:nvPr>
            <p:ph sz="quarter" idx="4"/>
          </p:nvPr>
        </p:nvSpPr>
        <p:spPr>
          <a:xfrm>
            <a:off x="6195351" y="1234058"/>
            <a:ext cx="5706271" cy="5317571"/>
          </a:xfrm>
        </p:spPr>
        <p:txBody>
          <a:bodyPr>
            <a:normAutofit fontScale="77500" lnSpcReduction="20000"/>
          </a:bodyPr>
          <a:lstStyle/>
          <a:p>
            <a:pPr marL="0" indent="0">
              <a:buNone/>
            </a:pPr>
            <a:endParaRPr lang="en-GB" sz="2900" dirty="0">
              <a:solidFill>
                <a:srgbClr val="7030A0"/>
              </a:solidFill>
            </a:endParaRPr>
          </a:p>
          <a:p>
            <a:pPr marL="0" indent="0">
              <a:buNone/>
            </a:pPr>
            <a:r>
              <a:rPr lang="en-GB" sz="2900" dirty="0">
                <a:solidFill>
                  <a:schemeClr val="accent6">
                    <a:lumMod val="75000"/>
                  </a:schemeClr>
                </a:solidFill>
              </a:rPr>
              <a:t>*It is playing God</a:t>
            </a:r>
          </a:p>
          <a:p>
            <a:pPr marL="0" indent="0">
              <a:buNone/>
            </a:pPr>
            <a:r>
              <a:rPr lang="en-GB" sz="2900" dirty="0">
                <a:solidFill>
                  <a:srgbClr val="7030A0"/>
                </a:solidFill>
              </a:rPr>
              <a:t>*Money should be spent on saving endangered species</a:t>
            </a:r>
          </a:p>
          <a:p>
            <a:pPr marL="0" indent="0">
              <a:buNone/>
            </a:pPr>
            <a:endParaRPr lang="en-GB" sz="2900" dirty="0">
              <a:solidFill>
                <a:srgbClr val="7030A0"/>
              </a:solidFill>
            </a:endParaRPr>
          </a:p>
          <a:p>
            <a:pPr marL="0" indent="0">
              <a:buNone/>
            </a:pPr>
            <a:r>
              <a:rPr lang="en-GB" sz="2900" dirty="0">
                <a:solidFill>
                  <a:srgbClr val="B31DB7"/>
                </a:solidFill>
              </a:rPr>
              <a:t>*Cloning mammoth is ethically flawed</a:t>
            </a:r>
          </a:p>
          <a:p>
            <a:pPr marL="0" indent="0">
              <a:buNone/>
            </a:pPr>
            <a:r>
              <a:rPr lang="en-GB" sz="2900" dirty="0">
                <a:solidFill>
                  <a:srgbClr val="B31DB7"/>
                </a:solidFill>
              </a:rPr>
              <a:t>	-benefits fall behind the suffering of 	surrogates</a:t>
            </a:r>
          </a:p>
          <a:p>
            <a:pPr marL="0" indent="0">
              <a:buNone/>
            </a:pPr>
            <a:r>
              <a:rPr lang="en-GB" sz="2900" dirty="0">
                <a:solidFill>
                  <a:srgbClr val="B31DB7"/>
                </a:solidFill>
              </a:rPr>
              <a:t>	-no elders to learn from or socialize</a:t>
            </a:r>
          </a:p>
          <a:p>
            <a:pPr marL="0" indent="0">
              <a:buNone/>
            </a:pPr>
            <a:endParaRPr lang="en-GB" dirty="0"/>
          </a:p>
        </p:txBody>
      </p:sp>
    </p:spTree>
    <p:extLst>
      <p:ext uri="{BB962C8B-B14F-4D97-AF65-F5344CB8AC3E}">
        <p14:creationId xmlns:p14="http://schemas.microsoft.com/office/powerpoint/2010/main" val="161410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C45598-21D1-4876-BA0C-E9BCA0777E5E}"/>
              </a:ext>
            </a:extLst>
          </p:cNvPr>
          <p:cNvPicPr>
            <a:picLocks noChangeAspect="1"/>
          </p:cNvPicPr>
          <p:nvPr/>
        </p:nvPicPr>
        <p:blipFill rotWithShape="1">
          <a:blip r:embed="rId2">
            <a:extLst>
              <a:ext uri="{28A0092B-C50C-407E-A947-70E740481C1C}">
                <a14:useLocalDpi xmlns:a14="http://schemas.microsoft.com/office/drawing/2010/main" val="0"/>
              </a:ext>
            </a:extLst>
          </a:blip>
          <a:srcRect l="2891" t="39028" r="58514" b="27083"/>
          <a:stretch/>
        </p:blipFill>
        <p:spPr>
          <a:xfrm>
            <a:off x="909719" y="552450"/>
            <a:ext cx="10914862" cy="5391149"/>
          </a:xfrm>
          <a:prstGeom prst="rect">
            <a:avLst/>
          </a:prstGeom>
        </p:spPr>
      </p:pic>
    </p:spTree>
    <p:extLst>
      <p:ext uri="{BB962C8B-B14F-4D97-AF65-F5344CB8AC3E}">
        <p14:creationId xmlns:p14="http://schemas.microsoft.com/office/powerpoint/2010/main" val="2774247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DA61-AC0A-49B1-B872-ECF10D62462C}"/>
              </a:ext>
            </a:extLst>
          </p:cNvPr>
          <p:cNvSpPr>
            <a:spLocks noGrp="1"/>
          </p:cNvSpPr>
          <p:nvPr>
            <p:ph type="title"/>
          </p:nvPr>
        </p:nvSpPr>
        <p:spPr>
          <a:xfrm>
            <a:off x="684212" y="5561814"/>
            <a:ext cx="8534400" cy="404304"/>
          </a:xfrm>
        </p:spPr>
        <p:txBody>
          <a:bodyPr>
            <a:normAutofit fontScale="90000"/>
          </a:bodyPr>
          <a:lstStyle/>
          <a:p>
            <a:r>
              <a:rPr lang="en-GB" b="1" dirty="0">
                <a:solidFill>
                  <a:srgbClr val="7030A0"/>
                </a:solidFill>
              </a:rPr>
              <a:t>Steps of Writing an Argumentative Essay</a:t>
            </a:r>
            <a:endParaRPr lang="en-GB" dirty="0">
              <a:solidFill>
                <a:srgbClr val="7030A0"/>
              </a:solidFill>
            </a:endParaRPr>
          </a:p>
        </p:txBody>
      </p:sp>
      <p:graphicFrame>
        <p:nvGraphicFramePr>
          <p:cNvPr id="5" name="Content Placeholder 2">
            <a:extLst>
              <a:ext uri="{FF2B5EF4-FFF2-40B4-BE49-F238E27FC236}">
                <a16:creationId xmlns:a16="http://schemas.microsoft.com/office/drawing/2014/main" id="{0C9D0F94-1491-4931-BB10-07B8D82B7B6A}"/>
              </a:ext>
            </a:extLst>
          </p:cNvPr>
          <p:cNvGraphicFramePr>
            <a:graphicFrameLocks noGrp="1"/>
          </p:cNvGraphicFramePr>
          <p:nvPr>
            <p:ph idx="1"/>
            <p:extLst>
              <p:ext uri="{D42A27DB-BD31-4B8C-83A1-F6EECF244321}">
                <p14:modId xmlns:p14="http://schemas.microsoft.com/office/powerpoint/2010/main" val="3523179679"/>
              </p:ext>
            </p:extLst>
          </p:nvPr>
        </p:nvGraphicFramePr>
        <p:xfrm>
          <a:off x="684212" y="685799"/>
          <a:ext cx="10820399" cy="43009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1517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1528-9A1D-4381-9CD9-00855083B187}"/>
              </a:ext>
            </a:extLst>
          </p:cNvPr>
          <p:cNvSpPr>
            <a:spLocks noGrp="1"/>
          </p:cNvSpPr>
          <p:nvPr>
            <p:ph type="title"/>
          </p:nvPr>
        </p:nvSpPr>
        <p:spPr>
          <a:xfrm>
            <a:off x="1219201" y="65988"/>
            <a:ext cx="9751484" cy="584035"/>
          </a:xfrm>
        </p:spPr>
        <p:txBody>
          <a:bodyPr/>
          <a:lstStyle/>
          <a:p>
            <a:r>
              <a:rPr lang="en-GB" sz="2800" b="1" dirty="0">
                <a:solidFill>
                  <a:srgbClr val="7030A0"/>
                </a:solidFill>
              </a:rPr>
              <a:t>De-extinction studies should be encouraged.</a:t>
            </a:r>
          </a:p>
        </p:txBody>
      </p:sp>
      <p:sp>
        <p:nvSpPr>
          <p:cNvPr id="3" name="Text Placeholder 2">
            <a:extLst>
              <a:ext uri="{FF2B5EF4-FFF2-40B4-BE49-F238E27FC236}">
                <a16:creationId xmlns:a16="http://schemas.microsoft.com/office/drawing/2014/main" id="{D4E1EAB5-8586-40A6-9631-8A8E660AF1BB}"/>
              </a:ext>
            </a:extLst>
          </p:cNvPr>
          <p:cNvSpPr>
            <a:spLocks noGrp="1"/>
          </p:cNvSpPr>
          <p:nvPr>
            <p:ph type="body" idx="1"/>
          </p:nvPr>
        </p:nvSpPr>
        <p:spPr>
          <a:xfrm>
            <a:off x="1389369" y="650023"/>
            <a:ext cx="4267200" cy="584035"/>
          </a:xfrm>
        </p:spPr>
        <p:txBody>
          <a:bodyPr/>
          <a:lstStyle/>
          <a:p>
            <a:pPr algn="ctr"/>
            <a:r>
              <a:rPr lang="en-GB" dirty="0">
                <a:solidFill>
                  <a:srgbClr val="7030A0"/>
                </a:solidFill>
              </a:rPr>
              <a:t>FOR</a:t>
            </a:r>
          </a:p>
        </p:txBody>
      </p:sp>
      <p:sp>
        <p:nvSpPr>
          <p:cNvPr id="4" name="Content Placeholder 3">
            <a:extLst>
              <a:ext uri="{FF2B5EF4-FFF2-40B4-BE49-F238E27FC236}">
                <a16:creationId xmlns:a16="http://schemas.microsoft.com/office/drawing/2014/main" id="{06DE3655-72A6-49EF-90E1-F6F4921FBA10}"/>
              </a:ext>
            </a:extLst>
          </p:cNvPr>
          <p:cNvSpPr>
            <a:spLocks noGrp="1"/>
          </p:cNvSpPr>
          <p:nvPr>
            <p:ph sz="half" idx="2"/>
          </p:nvPr>
        </p:nvSpPr>
        <p:spPr>
          <a:xfrm>
            <a:off x="245097" y="1234058"/>
            <a:ext cx="5706272" cy="5317571"/>
          </a:xfrm>
        </p:spPr>
        <p:txBody>
          <a:bodyPr>
            <a:normAutofit fontScale="77500" lnSpcReduction="20000"/>
          </a:bodyPr>
          <a:lstStyle/>
          <a:p>
            <a:pPr marL="0" indent="0">
              <a:lnSpc>
                <a:spcPct val="120000"/>
              </a:lnSpc>
              <a:spcBef>
                <a:spcPts val="0"/>
              </a:spcBef>
              <a:buNone/>
            </a:pPr>
            <a:r>
              <a:rPr lang="en-GB" sz="2900" dirty="0">
                <a:solidFill>
                  <a:schemeClr val="accent2">
                    <a:lumMod val="75000"/>
                  </a:schemeClr>
                </a:solidFill>
              </a:rPr>
              <a:t>*Every species has a function in the ecosystem</a:t>
            </a:r>
          </a:p>
          <a:p>
            <a:pPr marL="0" indent="0">
              <a:lnSpc>
                <a:spcPct val="120000"/>
              </a:lnSpc>
              <a:spcBef>
                <a:spcPts val="0"/>
              </a:spcBef>
              <a:buNone/>
            </a:pPr>
            <a:r>
              <a:rPr lang="en-GB" sz="2900" dirty="0">
                <a:solidFill>
                  <a:schemeClr val="accent2">
                    <a:lumMod val="75000"/>
                  </a:schemeClr>
                </a:solidFill>
              </a:rPr>
              <a:t>	-Mammoths -  preserve the Arctic tundra by 	spreading seeds</a:t>
            </a:r>
          </a:p>
          <a:p>
            <a:pPr marL="0" indent="0">
              <a:lnSpc>
                <a:spcPct val="120000"/>
              </a:lnSpc>
              <a:spcBef>
                <a:spcPts val="0"/>
              </a:spcBef>
              <a:buNone/>
            </a:pPr>
            <a:r>
              <a:rPr lang="en-GB" sz="2900" dirty="0">
                <a:solidFill>
                  <a:schemeClr val="accent2">
                    <a:lumMod val="75000"/>
                  </a:schemeClr>
                </a:solidFill>
              </a:rPr>
              <a:t>	-Passenger pigeons - help ecological cycle in 		eastern America forests</a:t>
            </a:r>
          </a:p>
          <a:p>
            <a:pPr marL="0" indent="0">
              <a:lnSpc>
                <a:spcPct val="120000"/>
              </a:lnSpc>
              <a:spcBef>
                <a:spcPts val="0"/>
              </a:spcBef>
              <a:buNone/>
            </a:pPr>
            <a:r>
              <a:rPr lang="en-GB" sz="2900" dirty="0">
                <a:solidFill>
                  <a:schemeClr val="accent6">
                    <a:lumMod val="75000"/>
                  </a:schemeClr>
                </a:solidFill>
              </a:rPr>
              <a:t>*Humans are responsible for extinction</a:t>
            </a:r>
          </a:p>
          <a:p>
            <a:pPr marL="0" indent="0">
              <a:lnSpc>
                <a:spcPct val="120000"/>
              </a:lnSpc>
              <a:spcBef>
                <a:spcPts val="0"/>
              </a:spcBef>
              <a:buNone/>
            </a:pPr>
            <a:r>
              <a:rPr lang="en-GB" sz="2900" dirty="0">
                <a:solidFill>
                  <a:schemeClr val="accent6">
                    <a:lumMod val="75000"/>
                  </a:schemeClr>
                </a:solidFill>
              </a:rPr>
              <a:t>*Extermination is playing God</a:t>
            </a:r>
          </a:p>
          <a:p>
            <a:pPr marL="0" indent="0">
              <a:lnSpc>
                <a:spcPct val="120000"/>
              </a:lnSpc>
              <a:spcBef>
                <a:spcPts val="0"/>
              </a:spcBef>
              <a:buNone/>
            </a:pPr>
            <a:r>
              <a:rPr lang="en-GB" sz="2900" dirty="0">
                <a:solidFill>
                  <a:srgbClr val="B31DB7"/>
                </a:solidFill>
              </a:rPr>
              <a:t>*Ex-vivo procedure/artificial womb for mammoth revival</a:t>
            </a:r>
          </a:p>
          <a:p>
            <a:pPr marL="0" indent="0">
              <a:lnSpc>
                <a:spcPct val="120000"/>
              </a:lnSpc>
              <a:spcBef>
                <a:spcPts val="0"/>
              </a:spcBef>
              <a:buNone/>
            </a:pPr>
            <a:r>
              <a:rPr lang="en-US" sz="2900" dirty="0">
                <a:solidFill>
                  <a:srgbClr val="7030A0"/>
                </a:solidFill>
              </a:rPr>
              <a:t>	</a:t>
            </a:r>
            <a:endParaRPr lang="en-GB" dirty="0">
              <a:solidFill>
                <a:srgbClr val="7030A0"/>
              </a:solidFill>
            </a:endParaRPr>
          </a:p>
          <a:p>
            <a:pPr marL="0" indent="0">
              <a:buNone/>
            </a:pPr>
            <a:endParaRPr lang="en-US" dirty="0"/>
          </a:p>
          <a:p>
            <a:pPr marL="0" indent="0">
              <a:buNone/>
            </a:pPr>
            <a:endParaRPr lang="en-GB" dirty="0"/>
          </a:p>
          <a:p>
            <a:pPr marL="0" indent="0">
              <a:buNone/>
            </a:pPr>
            <a:endParaRPr lang="en-GB" dirty="0"/>
          </a:p>
          <a:p>
            <a:pPr marL="0" indent="0">
              <a:buNone/>
            </a:pPr>
            <a:endParaRPr lang="en-GB" dirty="0"/>
          </a:p>
        </p:txBody>
      </p:sp>
      <p:sp>
        <p:nvSpPr>
          <p:cNvPr id="5" name="Text Placeholder 4">
            <a:extLst>
              <a:ext uri="{FF2B5EF4-FFF2-40B4-BE49-F238E27FC236}">
                <a16:creationId xmlns:a16="http://schemas.microsoft.com/office/drawing/2014/main" id="{BFFE08A2-6A9D-4AFD-9039-64B2AA413C11}"/>
              </a:ext>
            </a:extLst>
          </p:cNvPr>
          <p:cNvSpPr>
            <a:spLocks noGrp="1"/>
          </p:cNvSpPr>
          <p:nvPr>
            <p:ph type="body" sz="quarter" idx="3"/>
          </p:nvPr>
        </p:nvSpPr>
        <p:spPr>
          <a:xfrm>
            <a:off x="6535433" y="650023"/>
            <a:ext cx="4267200" cy="584035"/>
          </a:xfrm>
        </p:spPr>
        <p:txBody>
          <a:bodyPr/>
          <a:lstStyle/>
          <a:p>
            <a:pPr algn="ctr"/>
            <a:r>
              <a:rPr lang="en-GB" dirty="0">
                <a:solidFill>
                  <a:srgbClr val="7030A0"/>
                </a:solidFill>
              </a:rPr>
              <a:t>AGAINST</a:t>
            </a:r>
          </a:p>
        </p:txBody>
      </p:sp>
      <p:sp>
        <p:nvSpPr>
          <p:cNvPr id="6" name="Content Placeholder 5">
            <a:extLst>
              <a:ext uri="{FF2B5EF4-FFF2-40B4-BE49-F238E27FC236}">
                <a16:creationId xmlns:a16="http://schemas.microsoft.com/office/drawing/2014/main" id="{08920982-9A11-4E20-87E8-FAF78FC2EFEC}"/>
              </a:ext>
            </a:extLst>
          </p:cNvPr>
          <p:cNvSpPr>
            <a:spLocks noGrp="1"/>
          </p:cNvSpPr>
          <p:nvPr>
            <p:ph sz="quarter" idx="4"/>
          </p:nvPr>
        </p:nvSpPr>
        <p:spPr>
          <a:xfrm>
            <a:off x="6195351" y="1234058"/>
            <a:ext cx="5706271" cy="5317571"/>
          </a:xfrm>
        </p:spPr>
        <p:txBody>
          <a:bodyPr>
            <a:normAutofit fontScale="77500" lnSpcReduction="20000"/>
          </a:bodyPr>
          <a:lstStyle/>
          <a:p>
            <a:pPr marL="0" indent="0">
              <a:buNone/>
            </a:pPr>
            <a:endParaRPr lang="en-GB" sz="2900" dirty="0">
              <a:solidFill>
                <a:srgbClr val="7030A0"/>
              </a:solidFill>
            </a:endParaRPr>
          </a:p>
          <a:p>
            <a:pPr marL="0" indent="0">
              <a:buNone/>
            </a:pPr>
            <a:r>
              <a:rPr lang="en-GB" sz="2900" dirty="0">
                <a:solidFill>
                  <a:schemeClr val="accent6">
                    <a:lumMod val="75000"/>
                  </a:schemeClr>
                </a:solidFill>
              </a:rPr>
              <a:t>*It is playing God</a:t>
            </a:r>
          </a:p>
          <a:p>
            <a:pPr marL="0" indent="0">
              <a:buNone/>
            </a:pPr>
            <a:r>
              <a:rPr lang="en-GB" sz="2900" dirty="0">
                <a:solidFill>
                  <a:srgbClr val="7030A0"/>
                </a:solidFill>
              </a:rPr>
              <a:t>*Money should be spent on saving endangered species</a:t>
            </a:r>
          </a:p>
          <a:p>
            <a:pPr marL="0" indent="0">
              <a:buNone/>
            </a:pPr>
            <a:endParaRPr lang="en-GB" sz="2900" dirty="0">
              <a:solidFill>
                <a:srgbClr val="7030A0"/>
              </a:solidFill>
            </a:endParaRPr>
          </a:p>
          <a:p>
            <a:pPr marL="0" indent="0">
              <a:buNone/>
            </a:pPr>
            <a:r>
              <a:rPr lang="en-GB" sz="2900" dirty="0">
                <a:solidFill>
                  <a:srgbClr val="B31DB7"/>
                </a:solidFill>
              </a:rPr>
              <a:t>*Cloning mammoth is ethically flawed</a:t>
            </a:r>
          </a:p>
          <a:p>
            <a:pPr marL="0" indent="0">
              <a:buNone/>
            </a:pPr>
            <a:r>
              <a:rPr lang="en-GB" sz="2900" dirty="0">
                <a:solidFill>
                  <a:srgbClr val="B31DB7"/>
                </a:solidFill>
              </a:rPr>
              <a:t>	-benefits fall behind the suffering of 	surrogates</a:t>
            </a:r>
          </a:p>
          <a:p>
            <a:pPr marL="0" indent="0">
              <a:buNone/>
            </a:pPr>
            <a:r>
              <a:rPr lang="en-GB" sz="2900" dirty="0">
                <a:solidFill>
                  <a:srgbClr val="B31DB7"/>
                </a:solidFill>
              </a:rPr>
              <a:t>	-no elders to learn from or socialize</a:t>
            </a:r>
          </a:p>
          <a:p>
            <a:pPr marL="0" indent="0">
              <a:buNone/>
            </a:pPr>
            <a:r>
              <a:rPr lang="en-GB" sz="2900" dirty="0">
                <a:solidFill>
                  <a:srgbClr val="7030A0"/>
                </a:solidFill>
                <a:highlight>
                  <a:srgbClr val="FFFF00"/>
                </a:highlight>
              </a:rPr>
              <a:t>*Lack of </a:t>
            </a:r>
            <a:r>
              <a:rPr lang="en-US" sz="2900" dirty="0">
                <a:solidFill>
                  <a:srgbClr val="7030A0"/>
                </a:solidFill>
                <a:highlight>
                  <a:srgbClr val="FFFF00"/>
                </a:highlight>
              </a:rPr>
              <a:t>genetic diversity –diseases &amp; birth defects</a:t>
            </a:r>
          </a:p>
          <a:p>
            <a:pPr marL="0" indent="0">
              <a:buNone/>
            </a:pPr>
            <a:endParaRPr lang="en-GB" dirty="0"/>
          </a:p>
        </p:txBody>
      </p:sp>
    </p:spTree>
    <p:extLst>
      <p:ext uri="{BB962C8B-B14F-4D97-AF65-F5344CB8AC3E}">
        <p14:creationId xmlns:p14="http://schemas.microsoft.com/office/powerpoint/2010/main" val="265509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E5C8D0-474A-4C63-ADDE-8EEBE51234B7}"/>
              </a:ext>
            </a:extLst>
          </p:cNvPr>
          <p:cNvPicPr>
            <a:picLocks noChangeAspect="1"/>
          </p:cNvPicPr>
          <p:nvPr/>
        </p:nvPicPr>
        <p:blipFill rotWithShape="1">
          <a:blip r:embed="rId2">
            <a:extLst>
              <a:ext uri="{28A0092B-C50C-407E-A947-70E740481C1C}">
                <a14:useLocalDpi xmlns:a14="http://schemas.microsoft.com/office/drawing/2010/main" val="0"/>
              </a:ext>
            </a:extLst>
          </a:blip>
          <a:srcRect l="1954" t="32777" r="57500" b="15417"/>
          <a:stretch/>
        </p:blipFill>
        <p:spPr>
          <a:xfrm>
            <a:off x="1266825" y="156841"/>
            <a:ext cx="9382125" cy="6742838"/>
          </a:xfrm>
          <a:prstGeom prst="rect">
            <a:avLst/>
          </a:prstGeom>
        </p:spPr>
      </p:pic>
    </p:spTree>
    <p:extLst>
      <p:ext uri="{BB962C8B-B14F-4D97-AF65-F5344CB8AC3E}">
        <p14:creationId xmlns:p14="http://schemas.microsoft.com/office/powerpoint/2010/main" val="458904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1528-9A1D-4381-9CD9-00855083B187}"/>
              </a:ext>
            </a:extLst>
          </p:cNvPr>
          <p:cNvSpPr>
            <a:spLocks noGrp="1"/>
          </p:cNvSpPr>
          <p:nvPr>
            <p:ph type="title"/>
          </p:nvPr>
        </p:nvSpPr>
        <p:spPr>
          <a:xfrm>
            <a:off x="1219201" y="65988"/>
            <a:ext cx="9751484" cy="584035"/>
          </a:xfrm>
        </p:spPr>
        <p:txBody>
          <a:bodyPr/>
          <a:lstStyle/>
          <a:p>
            <a:r>
              <a:rPr lang="en-GB" sz="2800" b="1" dirty="0">
                <a:solidFill>
                  <a:srgbClr val="7030A0"/>
                </a:solidFill>
              </a:rPr>
              <a:t>De-extinction studies should be encouraged.</a:t>
            </a:r>
          </a:p>
        </p:txBody>
      </p:sp>
      <p:sp>
        <p:nvSpPr>
          <p:cNvPr id="3" name="Text Placeholder 2">
            <a:extLst>
              <a:ext uri="{FF2B5EF4-FFF2-40B4-BE49-F238E27FC236}">
                <a16:creationId xmlns:a16="http://schemas.microsoft.com/office/drawing/2014/main" id="{D4E1EAB5-8586-40A6-9631-8A8E660AF1BB}"/>
              </a:ext>
            </a:extLst>
          </p:cNvPr>
          <p:cNvSpPr>
            <a:spLocks noGrp="1"/>
          </p:cNvSpPr>
          <p:nvPr>
            <p:ph type="body" idx="1"/>
          </p:nvPr>
        </p:nvSpPr>
        <p:spPr>
          <a:xfrm>
            <a:off x="1389369" y="650023"/>
            <a:ext cx="4267200" cy="584035"/>
          </a:xfrm>
        </p:spPr>
        <p:txBody>
          <a:bodyPr/>
          <a:lstStyle/>
          <a:p>
            <a:pPr algn="ctr"/>
            <a:r>
              <a:rPr lang="en-GB" dirty="0">
                <a:solidFill>
                  <a:srgbClr val="7030A0"/>
                </a:solidFill>
              </a:rPr>
              <a:t>FOR</a:t>
            </a:r>
          </a:p>
        </p:txBody>
      </p:sp>
      <p:sp>
        <p:nvSpPr>
          <p:cNvPr id="4" name="Content Placeholder 3">
            <a:extLst>
              <a:ext uri="{FF2B5EF4-FFF2-40B4-BE49-F238E27FC236}">
                <a16:creationId xmlns:a16="http://schemas.microsoft.com/office/drawing/2014/main" id="{06DE3655-72A6-49EF-90E1-F6F4921FBA10}"/>
              </a:ext>
            </a:extLst>
          </p:cNvPr>
          <p:cNvSpPr>
            <a:spLocks noGrp="1"/>
          </p:cNvSpPr>
          <p:nvPr>
            <p:ph sz="half" idx="2"/>
          </p:nvPr>
        </p:nvSpPr>
        <p:spPr>
          <a:xfrm>
            <a:off x="245097" y="1234058"/>
            <a:ext cx="5706272" cy="5317571"/>
          </a:xfrm>
        </p:spPr>
        <p:txBody>
          <a:bodyPr>
            <a:normAutofit fontScale="77500" lnSpcReduction="20000"/>
          </a:bodyPr>
          <a:lstStyle/>
          <a:p>
            <a:pPr marL="0" indent="0">
              <a:lnSpc>
                <a:spcPct val="120000"/>
              </a:lnSpc>
              <a:spcBef>
                <a:spcPts val="0"/>
              </a:spcBef>
              <a:buNone/>
            </a:pPr>
            <a:r>
              <a:rPr lang="en-GB" sz="2900" dirty="0">
                <a:solidFill>
                  <a:schemeClr val="accent2">
                    <a:lumMod val="75000"/>
                  </a:schemeClr>
                </a:solidFill>
              </a:rPr>
              <a:t>*Every species has a function in the ecosystem</a:t>
            </a:r>
          </a:p>
          <a:p>
            <a:pPr marL="0" indent="0">
              <a:lnSpc>
                <a:spcPct val="120000"/>
              </a:lnSpc>
              <a:spcBef>
                <a:spcPts val="0"/>
              </a:spcBef>
              <a:buNone/>
            </a:pPr>
            <a:r>
              <a:rPr lang="en-GB" sz="2900" dirty="0">
                <a:solidFill>
                  <a:schemeClr val="accent2">
                    <a:lumMod val="75000"/>
                  </a:schemeClr>
                </a:solidFill>
              </a:rPr>
              <a:t>	-Mammoths -  preserve the Arctic tundra by spreading seeds </a:t>
            </a:r>
            <a:r>
              <a:rPr lang="en-GB" sz="2900" dirty="0">
                <a:solidFill>
                  <a:schemeClr val="accent2">
                    <a:lumMod val="75000"/>
                  </a:schemeClr>
                </a:solidFill>
                <a:highlight>
                  <a:srgbClr val="FFFF00"/>
                </a:highlight>
              </a:rPr>
              <a:t>/ </a:t>
            </a:r>
            <a:r>
              <a:rPr lang="en-US" sz="2900" dirty="0">
                <a:solidFill>
                  <a:schemeClr val="accent2">
                    <a:lumMod val="75000"/>
                  </a:schemeClr>
                </a:solidFill>
                <a:highlight>
                  <a:srgbClr val="FFFF00"/>
                </a:highlight>
              </a:rPr>
              <a:t>may stop permafrost thaw &amp; prevent </a:t>
            </a:r>
            <a:r>
              <a:rPr lang="en-GB" sz="2900" dirty="0">
                <a:solidFill>
                  <a:schemeClr val="accent2">
                    <a:lumMod val="75000"/>
                  </a:schemeClr>
                </a:solidFill>
                <a:highlight>
                  <a:srgbClr val="FFFF00"/>
                </a:highlight>
              </a:rPr>
              <a:t>methane release</a:t>
            </a:r>
          </a:p>
          <a:p>
            <a:pPr marL="0" indent="0">
              <a:lnSpc>
                <a:spcPct val="120000"/>
              </a:lnSpc>
              <a:spcBef>
                <a:spcPts val="0"/>
              </a:spcBef>
              <a:buNone/>
            </a:pPr>
            <a:r>
              <a:rPr lang="en-GB" sz="2900" dirty="0">
                <a:solidFill>
                  <a:schemeClr val="accent2">
                    <a:lumMod val="75000"/>
                  </a:schemeClr>
                </a:solidFill>
              </a:rPr>
              <a:t>	-Passenger pigeons - help ecological cycle in eastern America forests</a:t>
            </a:r>
          </a:p>
          <a:p>
            <a:pPr marL="0" indent="0">
              <a:lnSpc>
                <a:spcPct val="120000"/>
              </a:lnSpc>
              <a:spcBef>
                <a:spcPts val="0"/>
              </a:spcBef>
              <a:buNone/>
            </a:pPr>
            <a:r>
              <a:rPr lang="en-GB" sz="2900" dirty="0">
                <a:solidFill>
                  <a:schemeClr val="accent6">
                    <a:lumMod val="75000"/>
                  </a:schemeClr>
                </a:solidFill>
              </a:rPr>
              <a:t>*Humans are responsible for extinction</a:t>
            </a:r>
          </a:p>
          <a:p>
            <a:pPr marL="0" indent="0">
              <a:lnSpc>
                <a:spcPct val="120000"/>
              </a:lnSpc>
              <a:spcBef>
                <a:spcPts val="0"/>
              </a:spcBef>
              <a:buNone/>
            </a:pPr>
            <a:r>
              <a:rPr lang="en-GB" sz="2900" dirty="0">
                <a:solidFill>
                  <a:schemeClr val="accent6">
                    <a:lumMod val="75000"/>
                  </a:schemeClr>
                </a:solidFill>
              </a:rPr>
              <a:t>*Extermination is playing God</a:t>
            </a:r>
          </a:p>
          <a:p>
            <a:pPr marL="0" indent="0">
              <a:lnSpc>
                <a:spcPct val="120000"/>
              </a:lnSpc>
              <a:spcBef>
                <a:spcPts val="0"/>
              </a:spcBef>
              <a:buNone/>
            </a:pPr>
            <a:r>
              <a:rPr lang="en-GB" sz="2900" dirty="0">
                <a:solidFill>
                  <a:srgbClr val="B31DB7"/>
                </a:solidFill>
              </a:rPr>
              <a:t>*Ex-vivo procedure/artificial womb for mammoth revival</a:t>
            </a:r>
          </a:p>
          <a:p>
            <a:pPr marL="0" indent="0">
              <a:lnSpc>
                <a:spcPct val="120000"/>
              </a:lnSpc>
              <a:spcBef>
                <a:spcPts val="0"/>
              </a:spcBef>
              <a:buNone/>
            </a:pPr>
            <a:r>
              <a:rPr lang="en-US" sz="2900" dirty="0">
                <a:solidFill>
                  <a:srgbClr val="7030A0"/>
                </a:solidFill>
              </a:rPr>
              <a:t>	</a:t>
            </a:r>
            <a:endParaRPr lang="en-GB" dirty="0">
              <a:solidFill>
                <a:srgbClr val="7030A0"/>
              </a:solidFill>
            </a:endParaRPr>
          </a:p>
          <a:p>
            <a:pPr marL="0" indent="0">
              <a:buNone/>
            </a:pPr>
            <a:endParaRPr lang="en-US" dirty="0"/>
          </a:p>
          <a:p>
            <a:pPr marL="0" indent="0">
              <a:buNone/>
            </a:pPr>
            <a:endParaRPr lang="en-GB" dirty="0"/>
          </a:p>
          <a:p>
            <a:pPr marL="0" indent="0">
              <a:buNone/>
            </a:pPr>
            <a:endParaRPr lang="en-GB" dirty="0"/>
          </a:p>
          <a:p>
            <a:pPr marL="0" indent="0">
              <a:buNone/>
            </a:pPr>
            <a:endParaRPr lang="en-GB" dirty="0"/>
          </a:p>
        </p:txBody>
      </p:sp>
      <p:sp>
        <p:nvSpPr>
          <p:cNvPr id="5" name="Text Placeholder 4">
            <a:extLst>
              <a:ext uri="{FF2B5EF4-FFF2-40B4-BE49-F238E27FC236}">
                <a16:creationId xmlns:a16="http://schemas.microsoft.com/office/drawing/2014/main" id="{BFFE08A2-6A9D-4AFD-9039-64B2AA413C11}"/>
              </a:ext>
            </a:extLst>
          </p:cNvPr>
          <p:cNvSpPr>
            <a:spLocks noGrp="1"/>
          </p:cNvSpPr>
          <p:nvPr>
            <p:ph type="body" sz="quarter" idx="3"/>
          </p:nvPr>
        </p:nvSpPr>
        <p:spPr>
          <a:xfrm>
            <a:off x="6535433" y="650023"/>
            <a:ext cx="4267200" cy="584035"/>
          </a:xfrm>
        </p:spPr>
        <p:txBody>
          <a:bodyPr/>
          <a:lstStyle/>
          <a:p>
            <a:pPr algn="ctr"/>
            <a:r>
              <a:rPr lang="en-GB" dirty="0">
                <a:solidFill>
                  <a:srgbClr val="7030A0"/>
                </a:solidFill>
              </a:rPr>
              <a:t>AGAINST</a:t>
            </a:r>
          </a:p>
        </p:txBody>
      </p:sp>
      <p:sp>
        <p:nvSpPr>
          <p:cNvPr id="6" name="Content Placeholder 5">
            <a:extLst>
              <a:ext uri="{FF2B5EF4-FFF2-40B4-BE49-F238E27FC236}">
                <a16:creationId xmlns:a16="http://schemas.microsoft.com/office/drawing/2014/main" id="{08920982-9A11-4E20-87E8-FAF78FC2EFEC}"/>
              </a:ext>
            </a:extLst>
          </p:cNvPr>
          <p:cNvSpPr>
            <a:spLocks noGrp="1"/>
          </p:cNvSpPr>
          <p:nvPr>
            <p:ph sz="quarter" idx="4"/>
          </p:nvPr>
        </p:nvSpPr>
        <p:spPr>
          <a:xfrm>
            <a:off x="6195351" y="1234058"/>
            <a:ext cx="5706271" cy="5317571"/>
          </a:xfrm>
        </p:spPr>
        <p:txBody>
          <a:bodyPr>
            <a:normAutofit fontScale="77500" lnSpcReduction="20000"/>
          </a:bodyPr>
          <a:lstStyle/>
          <a:p>
            <a:pPr marL="0" indent="0">
              <a:buNone/>
            </a:pPr>
            <a:endParaRPr lang="en-GB" sz="2900" dirty="0">
              <a:solidFill>
                <a:srgbClr val="7030A0"/>
              </a:solidFill>
            </a:endParaRPr>
          </a:p>
          <a:p>
            <a:pPr marL="0" indent="0">
              <a:buNone/>
            </a:pPr>
            <a:r>
              <a:rPr lang="en-GB" sz="2900" dirty="0">
                <a:solidFill>
                  <a:schemeClr val="accent6">
                    <a:lumMod val="75000"/>
                  </a:schemeClr>
                </a:solidFill>
              </a:rPr>
              <a:t>*It is playing God</a:t>
            </a:r>
          </a:p>
          <a:p>
            <a:pPr marL="0" indent="0">
              <a:buNone/>
            </a:pPr>
            <a:r>
              <a:rPr lang="en-GB" sz="2900" dirty="0">
                <a:solidFill>
                  <a:srgbClr val="7030A0"/>
                </a:solidFill>
              </a:rPr>
              <a:t>*Money should be spent on saving endangered species</a:t>
            </a:r>
          </a:p>
          <a:p>
            <a:pPr marL="0" indent="0">
              <a:buNone/>
            </a:pPr>
            <a:endParaRPr lang="en-GB" sz="2900" dirty="0">
              <a:solidFill>
                <a:srgbClr val="7030A0"/>
              </a:solidFill>
            </a:endParaRPr>
          </a:p>
          <a:p>
            <a:pPr marL="0" indent="0">
              <a:buNone/>
            </a:pPr>
            <a:r>
              <a:rPr lang="en-GB" sz="2900" dirty="0">
                <a:solidFill>
                  <a:srgbClr val="B31DB7"/>
                </a:solidFill>
              </a:rPr>
              <a:t>*Cloning mammoth is ethically flawed</a:t>
            </a:r>
          </a:p>
          <a:p>
            <a:pPr marL="0" indent="0">
              <a:buNone/>
            </a:pPr>
            <a:r>
              <a:rPr lang="en-GB" sz="2900" dirty="0">
                <a:solidFill>
                  <a:srgbClr val="B31DB7"/>
                </a:solidFill>
              </a:rPr>
              <a:t>	-benefits fall behind the suffering of 	surrogates</a:t>
            </a:r>
          </a:p>
          <a:p>
            <a:pPr marL="0" indent="0">
              <a:buNone/>
            </a:pPr>
            <a:r>
              <a:rPr lang="en-GB" sz="2900" dirty="0">
                <a:solidFill>
                  <a:srgbClr val="B31DB7"/>
                </a:solidFill>
              </a:rPr>
              <a:t>	-no elders to learn from or socialize</a:t>
            </a:r>
          </a:p>
          <a:p>
            <a:pPr marL="0" indent="0">
              <a:buNone/>
            </a:pPr>
            <a:r>
              <a:rPr lang="en-GB" sz="2900" dirty="0">
                <a:solidFill>
                  <a:srgbClr val="7030A0"/>
                </a:solidFill>
              </a:rPr>
              <a:t>*Lack of </a:t>
            </a:r>
            <a:r>
              <a:rPr lang="en-US" sz="2900" dirty="0">
                <a:solidFill>
                  <a:srgbClr val="7030A0"/>
                </a:solidFill>
              </a:rPr>
              <a:t>genetic diversity –diseases &amp; birth defects</a:t>
            </a:r>
          </a:p>
          <a:p>
            <a:pPr marL="0" indent="0">
              <a:buNone/>
            </a:pPr>
            <a:endParaRPr lang="en-GB" dirty="0"/>
          </a:p>
        </p:txBody>
      </p:sp>
    </p:spTree>
    <p:extLst>
      <p:ext uri="{BB962C8B-B14F-4D97-AF65-F5344CB8AC3E}">
        <p14:creationId xmlns:p14="http://schemas.microsoft.com/office/powerpoint/2010/main" val="2635753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14DBF6-C230-420D-ABFA-2C7F9F90A99D}"/>
              </a:ext>
            </a:extLst>
          </p:cNvPr>
          <p:cNvPicPr>
            <a:picLocks noChangeAspect="1"/>
          </p:cNvPicPr>
          <p:nvPr/>
        </p:nvPicPr>
        <p:blipFill rotWithShape="1">
          <a:blip r:embed="rId2">
            <a:extLst>
              <a:ext uri="{28A0092B-C50C-407E-A947-70E740481C1C}">
                <a14:useLocalDpi xmlns:a14="http://schemas.microsoft.com/office/drawing/2010/main" val="0"/>
              </a:ext>
            </a:extLst>
          </a:blip>
          <a:srcRect l="3595" t="35000" r="55390" b="39952"/>
          <a:stretch/>
        </p:blipFill>
        <p:spPr>
          <a:xfrm>
            <a:off x="162230" y="1095374"/>
            <a:ext cx="11784355" cy="4048125"/>
          </a:xfrm>
          <a:prstGeom prst="rect">
            <a:avLst/>
          </a:prstGeom>
        </p:spPr>
      </p:pic>
      <p:pic>
        <p:nvPicPr>
          <p:cNvPr id="2" name="Picture 1">
            <a:extLst>
              <a:ext uri="{FF2B5EF4-FFF2-40B4-BE49-F238E27FC236}">
                <a16:creationId xmlns:a16="http://schemas.microsoft.com/office/drawing/2014/main" id="{BF7BECD6-FB85-4842-906A-611A9DED8714}"/>
              </a:ext>
            </a:extLst>
          </p:cNvPr>
          <p:cNvPicPr>
            <a:picLocks noChangeAspect="1"/>
          </p:cNvPicPr>
          <p:nvPr/>
        </p:nvPicPr>
        <p:blipFill>
          <a:blip r:embed="rId3"/>
          <a:stretch>
            <a:fillRect/>
          </a:stretch>
        </p:blipFill>
        <p:spPr>
          <a:xfrm>
            <a:off x="4761723" y="5081871"/>
            <a:ext cx="2668554" cy="1776129"/>
          </a:xfrm>
          <a:prstGeom prst="rect">
            <a:avLst/>
          </a:prstGeom>
        </p:spPr>
      </p:pic>
    </p:spTree>
    <p:extLst>
      <p:ext uri="{BB962C8B-B14F-4D97-AF65-F5344CB8AC3E}">
        <p14:creationId xmlns:p14="http://schemas.microsoft.com/office/powerpoint/2010/main" val="3156816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1528-9A1D-4381-9CD9-00855083B187}"/>
              </a:ext>
            </a:extLst>
          </p:cNvPr>
          <p:cNvSpPr>
            <a:spLocks noGrp="1"/>
          </p:cNvSpPr>
          <p:nvPr>
            <p:ph type="title"/>
          </p:nvPr>
        </p:nvSpPr>
        <p:spPr>
          <a:xfrm>
            <a:off x="1219201" y="65988"/>
            <a:ext cx="9751484" cy="584035"/>
          </a:xfrm>
        </p:spPr>
        <p:txBody>
          <a:bodyPr/>
          <a:lstStyle/>
          <a:p>
            <a:r>
              <a:rPr lang="en-GB" sz="2800" b="1" dirty="0">
                <a:solidFill>
                  <a:srgbClr val="7030A0"/>
                </a:solidFill>
              </a:rPr>
              <a:t>De-extinction studies should be encouraged.</a:t>
            </a:r>
          </a:p>
        </p:txBody>
      </p:sp>
      <p:sp>
        <p:nvSpPr>
          <p:cNvPr id="3" name="Text Placeholder 2">
            <a:extLst>
              <a:ext uri="{FF2B5EF4-FFF2-40B4-BE49-F238E27FC236}">
                <a16:creationId xmlns:a16="http://schemas.microsoft.com/office/drawing/2014/main" id="{D4E1EAB5-8586-40A6-9631-8A8E660AF1BB}"/>
              </a:ext>
            </a:extLst>
          </p:cNvPr>
          <p:cNvSpPr>
            <a:spLocks noGrp="1"/>
          </p:cNvSpPr>
          <p:nvPr>
            <p:ph type="body" idx="1"/>
          </p:nvPr>
        </p:nvSpPr>
        <p:spPr>
          <a:xfrm>
            <a:off x="1389369" y="650023"/>
            <a:ext cx="4267200" cy="584035"/>
          </a:xfrm>
        </p:spPr>
        <p:txBody>
          <a:bodyPr/>
          <a:lstStyle/>
          <a:p>
            <a:pPr algn="ctr"/>
            <a:r>
              <a:rPr lang="en-GB" dirty="0">
                <a:solidFill>
                  <a:srgbClr val="7030A0"/>
                </a:solidFill>
              </a:rPr>
              <a:t>FOR</a:t>
            </a:r>
          </a:p>
        </p:txBody>
      </p:sp>
      <p:sp>
        <p:nvSpPr>
          <p:cNvPr id="4" name="Content Placeholder 3">
            <a:extLst>
              <a:ext uri="{FF2B5EF4-FFF2-40B4-BE49-F238E27FC236}">
                <a16:creationId xmlns:a16="http://schemas.microsoft.com/office/drawing/2014/main" id="{06DE3655-72A6-49EF-90E1-F6F4921FBA10}"/>
              </a:ext>
            </a:extLst>
          </p:cNvPr>
          <p:cNvSpPr>
            <a:spLocks noGrp="1"/>
          </p:cNvSpPr>
          <p:nvPr>
            <p:ph sz="half" idx="2"/>
          </p:nvPr>
        </p:nvSpPr>
        <p:spPr>
          <a:xfrm>
            <a:off x="245097" y="1234058"/>
            <a:ext cx="5706272" cy="5317571"/>
          </a:xfrm>
        </p:spPr>
        <p:txBody>
          <a:bodyPr>
            <a:normAutofit fontScale="55000" lnSpcReduction="20000"/>
          </a:bodyPr>
          <a:lstStyle/>
          <a:p>
            <a:pPr marL="0" indent="0">
              <a:lnSpc>
                <a:spcPct val="120000"/>
              </a:lnSpc>
              <a:spcBef>
                <a:spcPts val="0"/>
              </a:spcBef>
              <a:buNone/>
            </a:pPr>
            <a:r>
              <a:rPr lang="en-GB" sz="2900" dirty="0">
                <a:solidFill>
                  <a:schemeClr val="accent2">
                    <a:lumMod val="75000"/>
                  </a:schemeClr>
                </a:solidFill>
              </a:rPr>
              <a:t>*Every species has a function in the ecosystem</a:t>
            </a:r>
          </a:p>
          <a:p>
            <a:pPr marL="0" indent="0">
              <a:lnSpc>
                <a:spcPct val="120000"/>
              </a:lnSpc>
              <a:spcBef>
                <a:spcPts val="0"/>
              </a:spcBef>
              <a:buNone/>
            </a:pPr>
            <a:r>
              <a:rPr lang="en-GB" sz="2900" dirty="0">
                <a:solidFill>
                  <a:schemeClr val="accent2">
                    <a:lumMod val="75000"/>
                  </a:schemeClr>
                </a:solidFill>
              </a:rPr>
              <a:t>	-Mammoths -  preserve the Arctic tundra by 	spreading seeds / </a:t>
            </a:r>
            <a:r>
              <a:rPr lang="en-US" sz="2900" dirty="0">
                <a:solidFill>
                  <a:schemeClr val="accent2">
                    <a:lumMod val="75000"/>
                  </a:schemeClr>
                </a:solidFill>
              </a:rPr>
              <a:t>may stop permafrost thaw 	&amp; prevent </a:t>
            </a:r>
            <a:r>
              <a:rPr lang="en-GB" sz="2900" dirty="0">
                <a:solidFill>
                  <a:schemeClr val="accent2">
                    <a:lumMod val="75000"/>
                  </a:schemeClr>
                </a:solidFill>
              </a:rPr>
              <a:t>methane release</a:t>
            </a:r>
          </a:p>
          <a:p>
            <a:pPr marL="0" indent="0">
              <a:lnSpc>
                <a:spcPct val="120000"/>
              </a:lnSpc>
              <a:spcBef>
                <a:spcPts val="0"/>
              </a:spcBef>
              <a:buNone/>
            </a:pPr>
            <a:r>
              <a:rPr lang="en-GB" sz="2900" dirty="0">
                <a:solidFill>
                  <a:schemeClr val="accent2">
                    <a:lumMod val="75000"/>
                  </a:schemeClr>
                </a:solidFill>
              </a:rPr>
              <a:t>	-Passenger pigeons - help ecological cycle in 		eastern America forests</a:t>
            </a:r>
          </a:p>
          <a:p>
            <a:pPr marL="0" indent="0">
              <a:lnSpc>
                <a:spcPct val="120000"/>
              </a:lnSpc>
              <a:spcBef>
                <a:spcPts val="0"/>
              </a:spcBef>
              <a:buNone/>
            </a:pPr>
            <a:r>
              <a:rPr lang="en-GB" sz="2900" dirty="0">
                <a:solidFill>
                  <a:schemeClr val="accent6">
                    <a:lumMod val="75000"/>
                  </a:schemeClr>
                </a:solidFill>
              </a:rPr>
              <a:t>*Humans are responsible for extinction</a:t>
            </a:r>
          </a:p>
          <a:p>
            <a:pPr marL="0" indent="0">
              <a:lnSpc>
                <a:spcPct val="120000"/>
              </a:lnSpc>
              <a:spcBef>
                <a:spcPts val="0"/>
              </a:spcBef>
              <a:buNone/>
            </a:pPr>
            <a:r>
              <a:rPr lang="en-GB" sz="2900" dirty="0">
                <a:solidFill>
                  <a:schemeClr val="accent6">
                    <a:lumMod val="75000"/>
                  </a:schemeClr>
                </a:solidFill>
              </a:rPr>
              <a:t>*Extermination is playing God</a:t>
            </a:r>
          </a:p>
          <a:p>
            <a:pPr marL="0" indent="0">
              <a:lnSpc>
                <a:spcPct val="120000"/>
              </a:lnSpc>
              <a:spcBef>
                <a:spcPts val="0"/>
              </a:spcBef>
              <a:buNone/>
            </a:pPr>
            <a:r>
              <a:rPr lang="en-GB" sz="2900" dirty="0">
                <a:solidFill>
                  <a:srgbClr val="B31DB7"/>
                </a:solidFill>
              </a:rPr>
              <a:t>*Ex-vivo procedure/artificial womb for mammoth revival</a:t>
            </a:r>
          </a:p>
          <a:p>
            <a:pPr marL="0" indent="0">
              <a:lnSpc>
                <a:spcPct val="120000"/>
              </a:lnSpc>
              <a:spcBef>
                <a:spcPts val="0"/>
              </a:spcBef>
              <a:buNone/>
            </a:pPr>
            <a:endParaRPr lang="en-US" sz="2900" dirty="0">
              <a:solidFill>
                <a:srgbClr val="7030A0"/>
              </a:solidFill>
            </a:endParaRPr>
          </a:p>
          <a:p>
            <a:pPr marL="0" indent="0">
              <a:lnSpc>
                <a:spcPct val="120000"/>
              </a:lnSpc>
              <a:spcBef>
                <a:spcPts val="0"/>
              </a:spcBef>
              <a:buNone/>
            </a:pPr>
            <a:r>
              <a:rPr lang="en-US" sz="2900" dirty="0">
                <a:solidFill>
                  <a:srgbClr val="7030A0"/>
                </a:solidFill>
                <a:highlight>
                  <a:srgbClr val="FFFF00"/>
                </a:highlight>
              </a:rPr>
              <a:t>*Studies might provide genetic variability to the small populations of endangered animals to cure genetic defects</a:t>
            </a:r>
          </a:p>
          <a:p>
            <a:pPr marL="0" indent="0">
              <a:lnSpc>
                <a:spcPct val="120000"/>
              </a:lnSpc>
              <a:spcBef>
                <a:spcPts val="0"/>
              </a:spcBef>
              <a:buNone/>
            </a:pPr>
            <a:r>
              <a:rPr lang="en-US" sz="2900" dirty="0">
                <a:solidFill>
                  <a:srgbClr val="7030A0"/>
                </a:solidFill>
                <a:highlight>
                  <a:srgbClr val="FFFF00"/>
                </a:highlight>
              </a:rPr>
              <a:t>	- Tasmanian devils</a:t>
            </a:r>
          </a:p>
          <a:p>
            <a:pPr marL="0" indent="0">
              <a:lnSpc>
                <a:spcPct val="120000"/>
              </a:lnSpc>
              <a:spcBef>
                <a:spcPts val="0"/>
              </a:spcBef>
              <a:buNone/>
            </a:pPr>
            <a:r>
              <a:rPr lang="en-US" sz="2900" dirty="0">
                <a:solidFill>
                  <a:srgbClr val="7030A0"/>
                </a:solidFill>
                <a:highlight>
                  <a:srgbClr val="FFFF00"/>
                </a:highlight>
              </a:rPr>
              <a:t>*Studies may help prevent future extinctions</a:t>
            </a:r>
          </a:p>
          <a:p>
            <a:pPr marL="0" indent="0">
              <a:lnSpc>
                <a:spcPct val="120000"/>
              </a:lnSpc>
              <a:spcBef>
                <a:spcPts val="0"/>
              </a:spcBef>
              <a:buNone/>
            </a:pPr>
            <a:endParaRPr lang="en-US" sz="2900" dirty="0">
              <a:solidFill>
                <a:srgbClr val="7030A0"/>
              </a:solidFill>
            </a:endParaRPr>
          </a:p>
          <a:p>
            <a:pPr marL="0" indent="0">
              <a:lnSpc>
                <a:spcPct val="120000"/>
              </a:lnSpc>
              <a:spcBef>
                <a:spcPts val="0"/>
              </a:spcBef>
              <a:buNone/>
            </a:pPr>
            <a:r>
              <a:rPr lang="en-US" sz="2900" dirty="0">
                <a:solidFill>
                  <a:srgbClr val="7030A0"/>
                </a:solidFill>
              </a:rPr>
              <a:t>	</a:t>
            </a:r>
            <a:endParaRPr lang="en-GB" dirty="0">
              <a:solidFill>
                <a:srgbClr val="7030A0"/>
              </a:solidFill>
            </a:endParaRPr>
          </a:p>
          <a:p>
            <a:pPr marL="0" indent="0">
              <a:buNone/>
            </a:pPr>
            <a:endParaRPr lang="en-US" dirty="0"/>
          </a:p>
          <a:p>
            <a:pPr marL="0" indent="0">
              <a:buNone/>
            </a:pPr>
            <a:endParaRPr lang="en-GB" dirty="0"/>
          </a:p>
          <a:p>
            <a:pPr marL="0" indent="0">
              <a:buNone/>
            </a:pPr>
            <a:endParaRPr lang="en-GB" dirty="0"/>
          </a:p>
          <a:p>
            <a:pPr marL="0" indent="0">
              <a:buNone/>
            </a:pPr>
            <a:endParaRPr lang="en-GB" dirty="0"/>
          </a:p>
        </p:txBody>
      </p:sp>
      <p:sp>
        <p:nvSpPr>
          <p:cNvPr id="5" name="Text Placeholder 4">
            <a:extLst>
              <a:ext uri="{FF2B5EF4-FFF2-40B4-BE49-F238E27FC236}">
                <a16:creationId xmlns:a16="http://schemas.microsoft.com/office/drawing/2014/main" id="{BFFE08A2-6A9D-4AFD-9039-64B2AA413C11}"/>
              </a:ext>
            </a:extLst>
          </p:cNvPr>
          <p:cNvSpPr>
            <a:spLocks noGrp="1"/>
          </p:cNvSpPr>
          <p:nvPr>
            <p:ph type="body" sz="quarter" idx="3"/>
          </p:nvPr>
        </p:nvSpPr>
        <p:spPr>
          <a:xfrm>
            <a:off x="6535433" y="650023"/>
            <a:ext cx="4267200" cy="584035"/>
          </a:xfrm>
        </p:spPr>
        <p:txBody>
          <a:bodyPr/>
          <a:lstStyle/>
          <a:p>
            <a:pPr algn="ctr"/>
            <a:r>
              <a:rPr lang="en-GB" dirty="0">
                <a:solidFill>
                  <a:srgbClr val="7030A0"/>
                </a:solidFill>
              </a:rPr>
              <a:t>AGAINST</a:t>
            </a:r>
          </a:p>
        </p:txBody>
      </p:sp>
      <p:sp>
        <p:nvSpPr>
          <p:cNvPr id="6" name="Content Placeholder 5">
            <a:extLst>
              <a:ext uri="{FF2B5EF4-FFF2-40B4-BE49-F238E27FC236}">
                <a16:creationId xmlns:a16="http://schemas.microsoft.com/office/drawing/2014/main" id="{08920982-9A11-4E20-87E8-FAF78FC2EFEC}"/>
              </a:ext>
            </a:extLst>
          </p:cNvPr>
          <p:cNvSpPr>
            <a:spLocks noGrp="1"/>
          </p:cNvSpPr>
          <p:nvPr>
            <p:ph sz="quarter" idx="4"/>
          </p:nvPr>
        </p:nvSpPr>
        <p:spPr>
          <a:xfrm>
            <a:off x="6195351" y="1234058"/>
            <a:ext cx="5706271" cy="5317571"/>
          </a:xfrm>
        </p:spPr>
        <p:txBody>
          <a:bodyPr>
            <a:normAutofit fontScale="55000" lnSpcReduction="20000"/>
          </a:bodyPr>
          <a:lstStyle/>
          <a:p>
            <a:pPr marL="0" indent="0">
              <a:buNone/>
            </a:pPr>
            <a:endParaRPr lang="en-GB" sz="2900" dirty="0">
              <a:solidFill>
                <a:srgbClr val="7030A0"/>
              </a:solidFill>
            </a:endParaRPr>
          </a:p>
          <a:p>
            <a:pPr marL="0" indent="0">
              <a:buNone/>
            </a:pPr>
            <a:r>
              <a:rPr lang="en-GB" sz="2900" dirty="0">
                <a:solidFill>
                  <a:schemeClr val="accent6">
                    <a:lumMod val="75000"/>
                  </a:schemeClr>
                </a:solidFill>
              </a:rPr>
              <a:t>*It is playing God</a:t>
            </a:r>
          </a:p>
          <a:p>
            <a:pPr marL="0" indent="0">
              <a:buNone/>
            </a:pPr>
            <a:r>
              <a:rPr lang="en-GB" sz="2900" dirty="0">
                <a:solidFill>
                  <a:srgbClr val="7030A0"/>
                </a:solidFill>
              </a:rPr>
              <a:t>*Money should be spent on saving endangered species</a:t>
            </a:r>
          </a:p>
          <a:p>
            <a:pPr marL="0" indent="0">
              <a:buNone/>
            </a:pPr>
            <a:endParaRPr lang="en-GB" sz="2900" dirty="0">
              <a:solidFill>
                <a:srgbClr val="7030A0"/>
              </a:solidFill>
            </a:endParaRPr>
          </a:p>
          <a:p>
            <a:pPr marL="0" indent="0">
              <a:buNone/>
            </a:pPr>
            <a:r>
              <a:rPr lang="en-GB" sz="2900" dirty="0">
                <a:solidFill>
                  <a:srgbClr val="B31DB7"/>
                </a:solidFill>
              </a:rPr>
              <a:t>*Cloning mammoth is ethically flawed</a:t>
            </a:r>
          </a:p>
          <a:p>
            <a:pPr marL="0" indent="0">
              <a:buNone/>
            </a:pPr>
            <a:r>
              <a:rPr lang="en-GB" sz="2900" dirty="0">
                <a:solidFill>
                  <a:srgbClr val="B31DB7"/>
                </a:solidFill>
              </a:rPr>
              <a:t>	-benefits fall behind the suffering of 	surrogates</a:t>
            </a:r>
          </a:p>
          <a:p>
            <a:pPr marL="0" indent="0">
              <a:buNone/>
            </a:pPr>
            <a:r>
              <a:rPr lang="en-GB" sz="2900" dirty="0">
                <a:solidFill>
                  <a:srgbClr val="B31DB7"/>
                </a:solidFill>
              </a:rPr>
              <a:t>	-no elders to learn from or socialize</a:t>
            </a:r>
          </a:p>
          <a:p>
            <a:pPr marL="0" indent="0">
              <a:buNone/>
            </a:pPr>
            <a:r>
              <a:rPr lang="en-GB" sz="2900" dirty="0">
                <a:solidFill>
                  <a:srgbClr val="7030A0"/>
                </a:solidFill>
              </a:rPr>
              <a:t>*Lack of </a:t>
            </a:r>
            <a:r>
              <a:rPr lang="en-US" sz="2900" dirty="0">
                <a:solidFill>
                  <a:srgbClr val="7030A0"/>
                </a:solidFill>
              </a:rPr>
              <a:t>genetic diversity –diseases &amp; birth defects</a:t>
            </a:r>
          </a:p>
          <a:p>
            <a:pPr marL="0" indent="0">
              <a:buNone/>
            </a:pPr>
            <a:endParaRPr lang="en-GB" dirty="0"/>
          </a:p>
        </p:txBody>
      </p:sp>
    </p:spTree>
    <p:extLst>
      <p:ext uri="{BB962C8B-B14F-4D97-AF65-F5344CB8AC3E}">
        <p14:creationId xmlns:p14="http://schemas.microsoft.com/office/powerpoint/2010/main" val="4272220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A16AA7-98A0-422B-9CD9-C7460FB96307}"/>
              </a:ext>
            </a:extLst>
          </p:cNvPr>
          <p:cNvPicPr>
            <a:picLocks noChangeAspect="1"/>
          </p:cNvPicPr>
          <p:nvPr/>
        </p:nvPicPr>
        <p:blipFill rotWithShape="1">
          <a:blip r:embed="rId2">
            <a:extLst>
              <a:ext uri="{28A0092B-C50C-407E-A947-70E740481C1C}">
                <a14:useLocalDpi xmlns:a14="http://schemas.microsoft.com/office/drawing/2010/main" val="0"/>
              </a:ext>
            </a:extLst>
          </a:blip>
          <a:srcRect l="2187" t="29999" r="58906" b="16945"/>
          <a:stretch/>
        </p:blipFill>
        <p:spPr>
          <a:xfrm>
            <a:off x="2009775" y="392972"/>
            <a:ext cx="8172450" cy="6268829"/>
          </a:xfrm>
          <a:prstGeom prst="rect">
            <a:avLst/>
          </a:prstGeom>
        </p:spPr>
      </p:pic>
    </p:spTree>
    <p:extLst>
      <p:ext uri="{BB962C8B-B14F-4D97-AF65-F5344CB8AC3E}">
        <p14:creationId xmlns:p14="http://schemas.microsoft.com/office/powerpoint/2010/main" val="2041326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1528-9A1D-4381-9CD9-00855083B187}"/>
              </a:ext>
            </a:extLst>
          </p:cNvPr>
          <p:cNvSpPr>
            <a:spLocks noGrp="1"/>
          </p:cNvSpPr>
          <p:nvPr>
            <p:ph type="title"/>
          </p:nvPr>
        </p:nvSpPr>
        <p:spPr>
          <a:xfrm>
            <a:off x="1219201" y="65988"/>
            <a:ext cx="9751484" cy="584035"/>
          </a:xfrm>
        </p:spPr>
        <p:txBody>
          <a:bodyPr/>
          <a:lstStyle/>
          <a:p>
            <a:r>
              <a:rPr lang="en-GB" sz="2800" b="1" dirty="0">
                <a:solidFill>
                  <a:srgbClr val="7030A0"/>
                </a:solidFill>
              </a:rPr>
              <a:t>De-extinction studies should be encouraged.</a:t>
            </a:r>
          </a:p>
        </p:txBody>
      </p:sp>
      <p:sp>
        <p:nvSpPr>
          <p:cNvPr id="3" name="Text Placeholder 2">
            <a:extLst>
              <a:ext uri="{FF2B5EF4-FFF2-40B4-BE49-F238E27FC236}">
                <a16:creationId xmlns:a16="http://schemas.microsoft.com/office/drawing/2014/main" id="{D4E1EAB5-8586-40A6-9631-8A8E660AF1BB}"/>
              </a:ext>
            </a:extLst>
          </p:cNvPr>
          <p:cNvSpPr>
            <a:spLocks noGrp="1"/>
          </p:cNvSpPr>
          <p:nvPr>
            <p:ph type="body" idx="1"/>
          </p:nvPr>
        </p:nvSpPr>
        <p:spPr>
          <a:xfrm>
            <a:off x="1389369" y="650023"/>
            <a:ext cx="4267200" cy="584035"/>
          </a:xfrm>
        </p:spPr>
        <p:txBody>
          <a:bodyPr/>
          <a:lstStyle/>
          <a:p>
            <a:pPr algn="ctr"/>
            <a:r>
              <a:rPr lang="en-GB" dirty="0">
                <a:solidFill>
                  <a:srgbClr val="7030A0"/>
                </a:solidFill>
              </a:rPr>
              <a:t>FOR</a:t>
            </a:r>
          </a:p>
        </p:txBody>
      </p:sp>
      <p:sp>
        <p:nvSpPr>
          <p:cNvPr id="4" name="Content Placeholder 3">
            <a:extLst>
              <a:ext uri="{FF2B5EF4-FFF2-40B4-BE49-F238E27FC236}">
                <a16:creationId xmlns:a16="http://schemas.microsoft.com/office/drawing/2014/main" id="{06DE3655-72A6-49EF-90E1-F6F4921FBA10}"/>
              </a:ext>
            </a:extLst>
          </p:cNvPr>
          <p:cNvSpPr>
            <a:spLocks noGrp="1"/>
          </p:cNvSpPr>
          <p:nvPr>
            <p:ph sz="half" idx="2"/>
          </p:nvPr>
        </p:nvSpPr>
        <p:spPr>
          <a:xfrm>
            <a:off x="245097" y="1234058"/>
            <a:ext cx="5706272" cy="5317571"/>
          </a:xfrm>
        </p:spPr>
        <p:txBody>
          <a:bodyPr>
            <a:normAutofit fontScale="55000" lnSpcReduction="20000"/>
          </a:bodyPr>
          <a:lstStyle/>
          <a:p>
            <a:pPr marL="0" indent="0">
              <a:lnSpc>
                <a:spcPct val="120000"/>
              </a:lnSpc>
              <a:spcBef>
                <a:spcPts val="0"/>
              </a:spcBef>
              <a:buNone/>
            </a:pPr>
            <a:r>
              <a:rPr lang="en-GB" sz="2900" dirty="0">
                <a:solidFill>
                  <a:schemeClr val="accent2">
                    <a:lumMod val="75000"/>
                  </a:schemeClr>
                </a:solidFill>
              </a:rPr>
              <a:t>*Every species has a function in the ecosystem</a:t>
            </a:r>
          </a:p>
          <a:p>
            <a:pPr marL="0" indent="0">
              <a:lnSpc>
                <a:spcPct val="120000"/>
              </a:lnSpc>
              <a:spcBef>
                <a:spcPts val="0"/>
              </a:spcBef>
              <a:buNone/>
            </a:pPr>
            <a:r>
              <a:rPr lang="en-GB" sz="2900" dirty="0">
                <a:solidFill>
                  <a:schemeClr val="accent2">
                    <a:lumMod val="75000"/>
                  </a:schemeClr>
                </a:solidFill>
              </a:rPr>
              <a:t>	-Mammoths -  preserve the Arctic tundra by 	spreading seeds / </a:t>
            </a:r>
            <a:r>
              <a:rPr lang="en-US" sz="2900" dirty="0">
                <a:solidFill>
                  <a:schemeClr val="accent2">
                    <a:lumMod val="75000"/>
                  </a:schemeClr>
                </a:solidFill>
              </a:rPr>
              <a:t>may stop permafrost thaw 	&amp; prevent </a:t>
            </a:r>
            <a:r>
              <a:rPr lang="en-GB" sz="2900" dirty="0">
                <a:solidFill>
                  <a:schemeClr val="accent2">
                    <a:lumMod val="75000"/>
                  </a:schemeClr>
                </a:solidFill>
              </a:rPr>
              <a:t>methane release</a:t>
            </a:r>
          </a:p>
          <a:p>
            <a:pPr marL="0" indent="0">
              <a:lnSpc>
                <a:spcPct val="120000"/>
              </a:lnSpc>
              <a:spcBef>
                <a:spcPts val="0"/>
              </a:spcBef>
              <a:buNone/>
            </a:pPr>
            <a:r>
              <a:rPr lang="en-GB" sz="2900" dirty="0">
                <a:solidFill>
                  <a:schemeClr val="accent2">
                    <a:lumMod val="75000"/>
                  </a:schemeClr>
                </a:solidFill>
              </a:rPr>
              <a:t>	-Passenger pigeons - help ecological cycle in 		eastern America forests</a:t>
            </a:r>
          </a:p>
          <a:p>
            <a:pPr marL="0" indent="0">
              <a:lnSpc>
                <a:spcPct val="120000"/>
              </a:lnSpc>
              <a:spcBef>
                <a:spcPts val="0"/>
              </a:spcBef>
              <a:buNone/>
            </a:pPr>
            <a:r>
              <a:rPr lang="en-GB" sz="2900" dirty="0">
                <a:solidFill>
                  <a:schemeClr val="accent6">
                    <a:lumMod val="75000"/>
                  </a:schemeClr>
                </a:solidFill>
              </a:rPr>
              <a:t>*Humans are responsible for extinction</a:t>
            </a:r>
          </a:p>
          <a:p>
            <a:pPr marL="0" indent="0">
              <a:lnSpc>
                <a:spcPct val="120000"/>
              </a:lnSpc>
              <a:spcBef>
                <a:spcPts val="0"/>
              </a:spcBef>
              <a:buNone/>
            </a:pPr>
            <a:r>
              <a:rPr lang="en-GB" sz="2900" dirty="0">
                <a:solidFill>
                  <a:schemeClr val="accent6">
                    <a:lumMod val="75000"/>
                  </a:schemeClr>
                </a:solidFill>
              </a:rPr>
              <a:t>*Extermination is playing God</a:t>
            </a:r>
          </a:p>
          <a:p>
            <a:pPr marL="0" indent="0">
              <a:lnSpc>
                <a:spcPct val="120000"/>
              </a:lnSpc>
              <a:spcBef>
                <a:spcPts val="0"/>
              </a:spcBef>
              <a:buNone/>
            </a:pPr>
            <a:r>
              <a:rPr lang="en-GB" sz="2900" dirty="0">
                <a:solidFill>
                  <a:srgbClr val="B31DB7"/>
                </a:solidFill>
              </a:rPr>
              <a:t>*Ex-vivo procedure/artificial womb for mammoth revival</a:t>
            </a:r>
          </a:p>
          <a:p>
            <a:pPr marL="0" indent="0">
              <a:lnSpc>
                <a:spcPct val="120000"/>
              </a:lnSpc>
              <a:spcBef>
                <a:spcPts val="0"/>
              </a:spcBef>
              <a:buNone/>
            </a:pPr>
            <a:endParaRPr lang="en-US" sz="2900" dirty="0">
              <a:solidFill>
                <a:srgbClr val="7030A0"/>
              </a:solidFill>
            </a:endParaRPr>
          </a:p>
          <a:p>
            <a:pPr marL="0" indent="0">
              <a:lnSpc>
                <a:spcPct val="120000"/>
              </a:lnSpc>
              <a:spcBef>
                <a:spcPts val="0"/>
              </a:spcBef>
              <a:buNone/>
            </a:pPr>
            <a:r>
              <a:rPr lang="en-US" sz="2900" dirty="0">
                <a:solidFill>
                  <a:srgbClr val="7030A0"/>
                </a:solidFill>
              </a:rPr>
              <a:t>*Studies might provide genetic variability to the small populations of endangered animals to cure genetic defects</a:t>
            </a:r>
          </a:p>
          <a:p>
            <a:pPr marL="0" indent="0">
              <a:lnSpc>
                <a:spcPct val="120000"/>
              </a:lnSpc>
              <a:spcBef>
                <a:spcPts val="0"/>
              </a:spcBef>
              <a:buNone/>
            </a:pPr>
            <a:r>
              <a:rPr lang="en-US" sz="2900" dirty="0">
                <a:solidFill>
                  <a:srgbClr val="7030A0"/>
                </a:solidFill>
              </a:rPr>
              <a:t>	- Tasmanian devils</a:t>
            </a:r>
          </a:p>
          <a:p>
            <a:pPr marL="0" indent="0">
              <a:lnSpc>
                <a:spcPct val="120000"/>
              </a:lnSpc>
              <a:spcBef>
                <a:spcPts val="0"/>
              </a:spcBef>
              <a:buNone/>
            </a:pPr>
            <a:r>
              <a:rPr lang="en-US" sz="2900" dirty="0">
                <a:solidFill>
                  <a:srgbClr val="7030A0"/>
                </a:solidFill>
              </a:rPr>
              <a:t>*Studies may help prevent future extinctions</a:t>
            </a:r>
          </a:p>
          <a:p>
            <a:pPr marL="0" indent="0">
              <a:lnSpc>
                <a:spcPct val="120000"/>
              </a:lnSpc>
              <a:spcBef>
                <a:spcPts val="0"/>
              </a:spcBef>
              <a:buNone/>
            </a:pPr>
            <a:r>
              <a:rPr lang="en-US" sz="2900" dirty="0">
                <a:solidFill>
                  <a:srgbClr val="7030A0"/>
                </a:solidFill>
              </a:rPr>
              <a:t>	</a:t>
            </a:r>
            <a:endParaRPr lang="en-GB" dirty="0">
              <a:solidFill>
                <a:srgbClr val="7030A0"/>
              </a:solidFill>
            </a:endParaRPr>
          </a:p>
          <a:p>
            <a:pPr marL="0" indent="0">
              <a:buNone/>
            </a:pPr>
            <a:endParaRPr lang="en-US" dirty="0"/>
          </a:p>
          <a:p>
            <a:pPr marL="0" indent="0">
              <a:buNone/>
            </a:pPr>
            <a:endParaRPr lang="en-GB" dirty="0"/>
          </a:p>
          <a:p>
            <a:pPr marL="0" indent="0">
              <a:buNone/>
            </a:pPr>
            <a:endParaRPr lang="en-GB" dirty="0"/>
          </a:p>
          <a:p>
            <a:pPr marL="0" indent="0">
              <a:buNone/>
            </a:pPr>
            <a:endParaRPr lang="en-GB" dirty="0"/>
          </a:p>
        </p:txBody>
      </p:sp>
      <p:sp>
        <p:nvSpPr>
          <p:cNvPr id="5" name="Text Placeholder 4">
            <a:extLst>
              <a:ext uri="{FF2B5EF4-FFF2-40B4-BE49-F238E27FC236}">
                <a16:creationId xmlns:a16="http://schemas.microsoft.com/office/drawing/2014/main" id="{BFFE08A2-6A9D-4AFD-9039-64B2AA413C11}"/>
              </a:ext>
            </a:extLst>
          </p:cNvPr>
          <p:cNvSpPr>
            <a:spLocks noGrp="1"/>
          </p:cNvSpPr>
          <p:nvPr>
            <p:ph type="body" sz="quarter" idx="3"/>
          </p:nvPr>
        </p:nvSpPr>
        <p:spPr>
          <a:xfrm>
            <a:off x="6535433" y="650023"/>
            <a:ext cx="4267200" cy="584035"/>
          </a:xfrm>
        </p:spPr>
        <p:txBody>
          <a:bodyPr/>
          <a:lstStyle/>
          <a:p>
            <a:pPr algn="ctr"/>
            <a:r>
              <a:rPr lang="en-GB" dirty="0">
                <a:solidFill>
                  <a:srgbClr val="7030A0"/>
                </a:solidFill>
              </a:rPr>
              <a:t>AGAINST</a:t>
            </a:r>
          </a:p>
        </p:txBody>
      </p:sp>
      <p:sp>
        <p:nvSpPr>
          <p:cNvPr id="6" name="Content Placeholder 5">
            <a:extLst>
              <a:ext uri="{FF2B5EF4-FFF2-40B4-BE49-F238E27FC236}">
                <a16:creationId xmlns:a16="http://schemas.microsoft.com/office/drawing/2014/main" id="{08920982-9A11-4E20-87E8-FAF78FC2EFEC}"/>
              </a:ext>
            </a:extLst>
          </p:cNvPr>
          <p:cNvSpPr>
            <a:spLocks noGrp="1"/>
          </p:cNvSpPr>
          <p:nvPr>
            <p:ph sz="quarter" idx="4"/>
          </p:nvPr>
        </p:nvSpPr>
        <p:spPr>
          <a:xfrm>
            <a:off x="6195351" y="1234058"/>
            <a:ext cx="5706271" cy="5317571"/>
          </a:xfrm>
        </p:spPr>
        <p:txBody>
          <a:bodyPr>
            <a:normAutofit fontScale="55000" lnSpcReduction="20000"/>
          </a:bodyPr>
          <a:lstStyle/>
          <a:p>
            <a:pPr marL="0" indent="0">
              <a:buNone/>
            </a:pPr>
            <a:endParaRPr lang="en-GB" sz="2900" dirty="0">
              <a:solidFill>
                <a:srgbClr val="7030A0"/>
              </a:solidFill>
            </a:endParaRPr>
          </a:p>
          <a:p>
            <a:pPr marL="0" indent="0">
              <a:buNone/>
            </a:pPr>
            <a:r>
              <a:rPr lang="en-GB" sz="2900" dirty="0">
                <a:solidFill>
                  <a:schemeClr val="accent6">
                    <a:lumMod val="75000"/>
                  </a:schemeClr>
                </a:solidFill>
              </a:rPr>
              <a:t>*It is playing God</a:t>
            </a:r>
          </a:p>
          <a:p>
            <a:pPr marL="0" indent="0">
              <a:buNone/>
            </a:pPr>
            <a:r>
              <a:rPr lang="en-GB" sz="2900" dirty="0">
                <a:solidFill>
                  <a:srgbClr val="7030A0"/>
                </a:solidFill>
              </a:rPr>
              <a:t>*Money should be spent on saving endangered species</a:t>
            </a:r>
          </a:p>
          <a:p>
            <a:pPr marL="0" indent="0">
              <a:buNone/>
            </a:pPr>
            <a:r>
              <a:rPr lang="en-GB" sz="2900" dirty="0">
                <a:solidFill>
                  <a:srgbClr val="7030A0"/>
                </a:solidFill>
              </a:rPr>
              <a:t>	</a:t>
            </a:r>
            <a:r>
              <a:rPr lang="en-GB" sz="2900" dirty="0">
                <a:solidFill>
                  <a:srgbClr val="7030A0"/>
                </a:solidFill>
                <a:highlight>
                  <a:srgbClr val="FFFF00"/>
                </a:highlight>
              </a:rPr>
              <a:t>-cut in funds for conservation programs</a:t>
            </a:r>
          </a:p>
          <a:p>
            <a:pPr marL="0" indent="0">
              <a:buNone/>
            </a:pPr>
            <a:r>
              <a:rPr lang="en-GB" sz="2900" dirty="0">
                <a:solidFill>
                  <a:srgbClr val="B31DB7"/>
                </a:solidFill>
              </a:rPr>
              <a:t>*Cloning mammoth is ethically flawed</a:t>
            </a:r>
          </a:p>
          <a:p>
            <a:pPr marL="0" indent="0">
              <a:buNone/>
            </a:pPr>
            <a:r>
              <a:rPr lang="en-GB" sz="2900" dirty="0">
                <a:solidFill>
                  <a:srgbClr val="B31DB7"/>
                </a:solidFill>
              </a:rPr>
              <a:t>	-benefits fall behind the suffering of 	surrogates</a:t>
            </a:r>
          </a:p>
          <a:p>
            <a:pPr marL="0" indent="0">
              <a:buNone/>
            </a:pPr>
            <a:r>
              <a:rPr lang="en-GB" sz="2900" dirty="0">
                <a:solidFill>
                  <a:srgbClr val="B31DB7"/>
                </a:solidFill>
              </a:rPr>
              <a:t>	-no elders to learn from or socialize</a:t>
            </a:r>
          </a:p>
          <a:p>
            <a:pPr marL="0" indent="0">
              <a:buNone/>
            </a:pPr>
            <a:r>
              <a:rPr lang="en-GB" sz="2900" dirty="0">
                <a:solidFill>
                  <a:srgbClr val="7030A0"/>
                </a:solidFill>
              </a:rPr>
              <a:t>*Lack of </a:t>
            </a:r>
            <a:r>
              <a:rPr lang="en-US" sz="2900" dirty="0">
                <a:solidFill>
                  <a:srgbClr val="7030A0"/>
                </a:solidFill>
              </a:rPr>
              <a:t>genetic diversity –diseases &amp; birth defects</a:t>
            </a:r>
          </a:p>
          <a:p>
            <a:pPr marL="0" indent="0">
              <a:buNone/>
            </a:pPr>
            <a:r>
              <a:rPr lang="en-US" sz="2900" dirty="0">
                <a:solidFill>
                  <a:schemeClr val="accent2">
                    <a:lumMod val="75000"/>
                  </a:schemeClr>
                </a:solidFill>
                <a:highlight>
                  <a:srgbClr val="FFFF00"/>
                </a:highlight>
              </a:rPr>
              <a:t>*We need large populations to help ecosystem &amp; to continue breeding</a:t>
            </a:r>
          </a:p>
          <a:p>
            <a:pPr marL="0" indent="0">
              <a:buNone/>
            </a:pPr>
            <a:r>
              <a:rPr lang="en-US" sz="2900" dirty="0">
                <a:solidFill>
                  <a:schemeClr val="accent2">
                    <a:lumMod val="75000"/>
                  </a:schemeClr>
                </a:solidFill>
                <a:highlight>
                  <a:srgbClr val="FFFF00"/>
                </a:highlight>
              </a:rPr>
              <a:t>	-Few mammoths/pigeons  won’t help</a:t>
            </a:r>
          </a:p>
          <a:p>
            <a:pPr marL="0" indent="0">
              <a:buNone/>
            </a:pPr>
            <a:r>
              <a:rPr lang="en-US" sz="2900" dirty="0">
                <a:solidFill>
                  <a:schemeClr val="accent2">
                    <a:lumMod val="75000"/>
                  </a:schemeClr>
                </a:solidFill>
                <a:highlight>
                  <a:srgbClr val="FFFF00"/>
                </a:highlight>
              </a:rPr>
              <a:t>*Populations are dying so save them to benefit the ecosystem </a:t>
            </a:r>
          </a:p>
          <a:p>
            <a:pPr marL="0" indent="0">
              <a:buNone/>
            </a:pPr>
            <a:endParaRPr lang="en-GB" dirty="0"/>
          </a:p>
        </p:txBody>
      </p:sp>
    </p:spTree>
    <p:extLst>
      <p:ext uri="{BB962C8B-B14F-4D97-AF65-F5344CB8AC3E}">
        <p14:creationId xmlns:p14="http://schemas.microsoft.com/office/powerpoint/2010/main" val="1658551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4DF108-EB98-4F9D-AC43-22E31B964506}"/>
              </a:ext>
            </a:extLst>
          </p:cNvPr>
          <p:cNvSpPr>
            <a:spLocks noGrp="1"/>
          </p:cNvSpPr>
          <p:nvPr>
            <p:ph idx="1"/>
          </p:nvPr>
        </p:nvSpPr>
        <p:spPr>
          <a:xfrm>
            <a:off x="527901" y="424206"/>
            <a:ext cx="11368726" cy="6146276"/>
          </a:xfrm>
        </p:spPr>
        <p:txBody>
          <a:bodyPr>
            <a:normAutofit fontScale="92500" lnSpcReduction="20000"/>
          </a:bodyPr>
          <a:lstStyle/>
          <a:p>
            <a:pPr marL="0" indent="0">
              <a:buNone/>
            </a:pPr>
            <a:endParaRPr lang="en-US" dirty="0"/>
          </a:p>
          <a:p>
            <a:pPr marL="0" indent="0" algn="ctr">
              <a:buNone/>
            </a:pPr>
            <a:r>
              <a:rPr lang="en-US" b="1" dirty="0">
                <a:solidFill>
                  <a:srgbClr val="7030A0"/>
                </a:solidFill>
              </a:rPr>
              <a:t>Sample Essay:</a:t>
            </a:r>
            <a:br>
              <a:rPr lang="en-US" b="1" dirty="0">
                <a:solidFill>
                  <a:srgbClr val="7030A0"/>
                </a:solidFill>
              </a:rPr>
            </a:br>
            <a:br>
              <a:rPr lang="en-US" b="1" dirty="0">
                <a:solidFill>
                  <a:srgbClr val="7030A0"/>
                </a:solidFill>
              </a:rPr>
            </a:br>
            <a:r>
              <a:rPr lang="en-US" b="1" dirty="0">
                <a:solidFill>
                  <a:srgbClr val="7030A0"/>
                </a:solidFill>
              </a:rPr>
              <a:t>DE-EXTINCTION- MORE THAN A FANTASY</a:t>
            </a:r>
            <a:endParaRPr lang="en-US" dirty="0">
              <a:solidFill>
                <a:srgbClr val="7030A0"/>
              </a:solidFill>
            </a:endParaRPr>
          </a:p>
          <a:p>
            <a:pPr marL="0" indent="0">
              <a:lnSpc>
                <a:spcPct val="110000"/>
              </a:lnSpc>
              <a:buNone/>
            </a:pPr>
            <a:r>
              <a:rPr lang="en-US" dirty="0"/>
              <a:t>Bringing back dinosaurs, which went extinct about 65 million years ago, might be a fantasy that will remain in the film </a:t>
            </a:r>
            <a:r>
              <a:rPr lang="en-US" i="1" dirty="0"/>
              <a:t>Jurassic Park</a:t>
            </a:r>
            <a:r>
              <a:rPr lang="en-US" dirty="0"/>
              <a:t>, but the scientific research has advanced so far that in a near future it will be possible to see extinct animals back in life again. De-extinction studies are in simple terms the scientific research carried out to revive the extinct species by genetic engineering and biotechnological processes. The main motive behind these studies is the accelerating numbers of species being on the verge of becoming extinct and gaining back the lost benefits that extinct animals contributed to the ecology. According to the latest report of the </a:t>
            </a:r>
            <a:r>
              <a:rPr lang="en-GB" dirty="0"/>
              <a:t>International Union for the Conservation of Nature (IUCN), the global authority to catalogue species, in 1998 the number of critically endangered species was 1820, but in 2021 this number jumped to 8188. The total conservative number of extinct and possibly extinct species so far is 65, and the total number of the ones only under conservation but extinct in the wild is 134 (2021). Therefore, </a:t>
            </a:r>
            <a:r>
              <a:rPr lang="en-US" dirty="0"/>
              <a:t>due to the rapid rise in extinction rates, de-extinction studies have gained momentum in recent years. </a:t>
            </a:r>
            <a:r>
              <a:rPr lang="en-US" dirty="0">
                <a:solidFill>
                  <a:srgbClr val="0070C0"/>
                </a:solidFill>
              </a:rPr>
              <a:t>It is undeniable that de-extinction studies have brought heightened excitement to the scientific world, but they also caused a major dispute among many ecologists and researchers. </a:t>
            </a:r>
            <a:r>
              <a:rPr lang="en-US" dirty="0">
                <a:solidFill>
                  <a:srgbClr val="FF0000"/>
                </a:solidFill>
              </a:rPr>
              <a:t>While it is argued that studies related to the revival of extinct species might bring some problems, de-extinction studies should be progressed further because the scientific advances will help conserve the endangered ones, the revived species will be beneficial for the ecosystem, and the moral obligation of humanity will be fulfilled. </a:t>
            </a:r>
          </a:p>
          <a:p>
            <a:pPr marL="0" indent="0">
              <a:buNone/>
            </a:pPr>
            <a:endParaRPr lang="en-GB" dirty="0">
              <a:solidFill>
                <a:srgbClr val="C00000"/>
              </a:solidFill>
            </a:endParaRPr>
          </a:p>
          <a:p>
            <a:pPr marL="0" indent="0">
              <a:buNone/>
            </a:pPr>
            <a:endParaRPr lang="en-GB" dirty="0"/>
          </a:p>
        </p:txBody>
      </p:sp>
    </p:spTree>
    <p:extLst>
      <p:ext uri="{BB962C8B-B14F-4D97-AF65-F5344CB8AC3E}">
        <p14:creationId xmlns:p14="http://schemas.microsoft.com/office/powerpoint/2010/main" val="1709976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2F498F-B7F8-4796-A12B-C54E6541D987}"/>
              </a:ext>
            </a:extLst>
          </p:cNvPr>
          <p:cNvSpPr>
            <a:spLocks noGrp="1"/>
          </p:cNvSpPr>
          <p:nvPr>
            <p:ph sz="half" idx="1"/>
          </p:nvPr>
        </p:nvSpPr>
        <p:spPr>
          <a:xfrm>
            <a:off x="684211" y="685800"/>
            <a:ext cx="3670973" cy="5865829"/>
          </a:xfrm>
        </p:spPr>
        <p:txBody>
          <a:bodyPr>
            <a:normAutofit fontScale="70000" lnSpcReduction="20000"/>
          </a:bodyPr>
          <a:lstStyle/>
          <a:p>
            <a:pPr marL="0" indent="0">
              <a:buNone/>
            </a:pPr>
            <a:r>
              <a:rPr lang="en-GB" dirty="0">
                <a:solidFill>
                  <a:srgbClr val="C00000"/>
                </a:solidFill>
              </a:rPr>
              <a:t>I. Conservation of endangered species</a:t>
            </a:r>
          </a:p>
          <a:p>
            <a:pPr marL="0" indent="0">
              <a:buNone/>
            </a:pPr>
            <a:r>
              <a:rPr lang="en-GB" dirty="0"/>
              <a:t>	</a:t>
            </a:r>
            <a:r>
              <a:rPr lang="en-GB" dirty="0">
                <a:solidFill>
                  <a:srgbClr val="7030A0"/>
                </a:solidFill>
              </a:rPr>
              <a:t>A. Hamper the conservation efforts</a:t>
            </a:r>
          </a:p>
          <a:p>
            <a:pPr marL="0" indent="0">
              <a:buNone/>
            </a:pPr>
            <a:r>
              <a:rPr lang="en-GB" dirty="0"/>
              <a:t>		</a:t>
            </a:r>
            <a:r>
              <a:rPr lang="en-GB" dirty="0">
                <a:solidFill>
                  <a:srgbClr val="FFC000"/>
                </a:solidFill>
              </a:rPr>
              <a:t>1. there will be cut in funds</a:t>
            </a:r>
          </a:p>
          <a:p>
            <a:pPr marL="0" indent="0">
              <a:buNone/>
            </a:pPr>
            <a:r>
              <a:rPr lang="en-GB" dirty="0">
                <a:solidFill>
                  <a:srgbClr val="FFC000"/>
                </a:solidFill>
              </a:rPr>
              <a:t>		2. Money better spent on the endangered ones</a:t>
            </a:r>
          </a:p>
          <a:p>
            <a:pPr marL="0" indent="0">
              <a:buNone/>
            </a:pPr>
            <a:r>
              <a:rPr lang="en-GB" dirty="0"/>
              <a:t>	</a:t>
            </a:r>
            <a:r>
              <a:rPr lang="en-GB" dirty="0">
                <a:solidFill>
                  <a:srgbClr val="7030A0"/>
                </a:solidFill>
              </a:rPr>
              <a:t>B. Benefits for the endangered species</a:t>
            </a:r>
          </a:p>
          <a:p>
            <a:pPr marL="0" indent="0">
              <a:buNone/>
            </a:pPr>
            <a:r>
              <a:rPr lang="en-GB" dirty="0"/>
              <a:t>	</a:t>
            </a:r>
            <a:r>
              <a:rPr lang="en-GB" dirty="0">
                <a:solidFill>
                  <a:srgbClr val="FFC000"/>
                </a:solidFill>
              </a:rPr>
              <a:t>	1. New creative solutions </a:t>
            </a:r>
          </a:p>
          <a:p>
            <a:pPr marL="0" indent="0">
              <a:buNone/>
            </a:pPr>
            <a:r>
              <a:rPr lang="en-GB" dirty="0">
                <a:solidFill>
                  <a:srgbClr val="FFC000"/>
                </a:solidFill>
              </a:rPr>
              <a:t>		2. Genomic examination of the extinct	</a:t>
            </a:r>
          </a:p>
          <a:p>
            <a:pPr marL="0" indent="0">
              <a:buNone/>
            </a:pPr>
            <a:r>
              <a:rPr lang="en-GB" dirty="0">
                <a:solidFill>
                  <a:srgbClr val="FFC000"/>
                </a:solidFill>
              </a:rPr>
              <a:t>		3. Restoring genetic defects </a:t>
            </a:r>
          </a:p>
          <a:p>
            <a:pPr marL="0" indent="0">
              <a:buNone/>
            </a:pPr>
            <a:r>
              <a:rPr lang="en-GB" dirty="0">
                <a:solidFill>
                  <a:srgbClr val="FFC000"/>
                </a:solidFill>
              </a:rPr>
              <a:t>			a. Tasmanian devils (Brand, 2013)</a:t>
            </a:r>
          </a:p>
          <a:p>
            <a:endParaRPr lang="en-GB" dirty="0"/>
          </a:p>
        </p:txBody>
      </p:sp>
      <p:sp>
        <p:nvSpPr>
          <p:cNvPr id="4" name="Content Placeholder 3">
            <a:extLst>
              <a:ext uri="{FF2B5EF4-FFF2-40B4-BE49-F238E27FC236}">
                <a16:creationId xmlns:a16="http://schemas.microsoft.com/office/drawing/2014/main" id="{9BC3D289-6E8D-4F4F-99A5-7C9320E54C8E}"/>
              </a:ext>
            </a:extLst>
          </p:cNvPr>
          <p:cNvSpPr>
            <a:spLocks noGrp="1"/>
          </p:cNvSpPr>
          <p:nvPr>
            <p:ph sz="half" idx="2"/>
          </p:nvPr>
        </p:nvSpPr>
        <p:spPr>
          <a:xfrm>
            <a:off x="4430598" y="179109"/>
            <a:ext cx="7579149" cy="6466788"/>
          </a:xfrm>
        </p:spPr>
        <p:txBody>
          <a:bodyPr>
            <a:normAutofit fontScale="70000" lnSpcReduction="20000"/>
          </a:bodyPr>
          <a:lstStyle/>
          <a:p>
            <a:pPr marL="0" indent="0">
              <a:buNone/>
            </a:pPr>
            <a:r>
              <a:rPr lang="en-US" sz="2400" dirty="0">
                <a:solidFill>
                  <a:srgbClr val="C00000"/>
                </a:solidFill>
              </a:rPr>
              <a:t>The first argument about de-extinction is centered on the conservation efforts for endangered species. </a:t>
            </a:r>
            <a:r>
              <a:rPr lang="en-US" sz="2400" dirty="0">
                <a:solidFill>
                  <a:srgbClr val="7030A0"/>
                </a:solidFill>
                <a:highlight>
                  <a:srgbClr val="FFFF00"/>
                </a:highlight>
              </a:rPr>
              <a:t>Some conservationists maintain that f</a:t>
            </a:r>
            <a:r>
              <a:rPr lang="en-US" sz="2400" dirty="0">
                <a:solidFill>
                  <a:srgbClr val="7030A0"/>
                </a:solidFill>
              </a:rPr>
              <a:t>ocusing on de-extinction programs and allocating money to reviving a few species will hamper the conservation efforts. </a:t>
            </a:r>
            <a:r>
              <a:rPr lang="en-US" sz="2400" dirty="0">
                <a:solidFill>
                  <a:srgbClr val="FFC000"/>
                </a:solidFill>
                <a:highlight>
                  <a:srgbClr val="FFFF00"/>
                </a:highlight>
              </a:rPr>
              <a:t>They claim that t</a:t>
            </a:r>
            <a:r>
              <a:rPr lang="en-US" sz="2400" dirty="0">
                <a:solidFill>
                  <a:srgbClr val="FFC000"/>
                </a:solidFill>
              </a:rPr>
              <a:t>he budgets are already tight, so there might be a cut in conservation funds but if the money is spent on species on the brink of extinction instead of the extinct ones, they will have a hope to save them from dying out. </a:t>
            </a:r>
            <a:r>
              <a:rPr lang="en-US" sz="2400" dirty="0">
                <a:solidFill>
                  <a:srgbClr val="7030A0"/>
                </a:solidFill>
              </a:rPr>
              <a:t>However, all scientific studies and advancements on de-extinction will not only resurrect the extinct species but also will benefit the endangered ones.</a:t>
            </a:r>
            <a:r>
              <a:rPr lang="en-US" sz="2400" dirty="0">
                <a:solidFill>
                  <a:srgbClr val="C00000"/>
                </a:solidFill>
              </a:rPr>
              <a:t> </a:t>
            </a:r>
            <a:r>
              <a:rPr lang="en-US" sz="2400" dirty="0">
                <a:solidFill>
                  <a:srgbClr val="FFC000"/>
                </a:solidFill>
              </a:rPr>
              <a:t>As the human population is growing and wild spaces for many species are shrinking rapidly, new and creative solutions should be found to prevent the extinction of many more species. By examining the genomes of extinct species, scientists can understand the reasons behind their extinction, so their close relatives can be protected from these vulnerabilities. Additionally, the endangered species have tiny populations so their genetic variability reduces, causing them to be vulnerable to diseases and climate change. By applying de-extinction techniques, the genetic defects of endangered ones can be restored. Brand gives the example of endangered Tasmanian devils, which have a transmissible cancer problem. If the gene responsible for cancer can be cured by cloning, the immune animals will not transmit it so cancer will soon disappear resulting in an increase in the Tasmanian devil population (2013). </a:t>
            </a:r>
            <a:r>
              <a:rPr lang="en-US" sz="2400" dirty="0">
                <a:solidFill>
                  <a:srgbClr val="C00000"/>
                </a:solidFill>
              </a:rPr>
              <a:t>In brief, advances in de-extinction research will also aid those species </a:t>
            </a:r>
            <a:r>
              <a:rPr lang="en-GB" sz="2400" dirty="0">
                <a:solidFill>
                  <a:srgbClr val="C00000"/>
                </a:solidFill>
              </a:rPr>
              <a:t>threatened with a complete loss. </a:t>
            </a:r>
          </a:p>
          <a:p>
            <a:pPr marL="0" indent="0">
              <a:buNone/>
            </a:pPr>
            <a:endParaRPr lang="en-GB" dirty="0"/>
          </a:p>
        </p:txBody>
      </p:sp>
    </p:spTree>
    <p:extLst>
      <p:ext uri="{BB962C8B-B14F-4D97-AF65-F5344CB8AC3E}">
        <p14:creationId xmlns:p14="http://schemas.microsoft.com/office/powerpoint/2010/main" val="477812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CA7E14-659D-4DCA-B05E-10FCAF8264AD}"/>
              </a:ext>
            </a:extLst>
          </p:cNvPr>
          <p:cNvSpPr>
            <a:spLocks noGrp="1"/>
          </p:cNvSpPr>
          <p:nvPr>
            <p:ph sz="half" idx="1"/>
          </p:nvPr>
        </p:nvSpPr>
        <p:spPr>
          <a:xfrm>
            <a:off x="684211" y="685800"/>
            <a:ext cx="3303327" cy="5715000"/>
          </a:xfrm>
        </p:spPr>
        <p:txBody>
          <a:bodyPr>
            <a:normAutofit fontScale="70000" lnSpcReduction="20000"/>
          </a:bodyPr>
          <a:lstStyle/>
          <a:p>
            <a:pPr marL="0" indent="0">
              <a:buNone/>
            </a:pPr>
            <a:r>
              <a:rPr lang="en-GB" dirty="0">
                <a:solidFill>
                  <a:srgbClr val="C00000"/>
                </a:solidFill>
              </a:rPr>
              <a:t>II. Sustainability of the ecosystem</a:t>
            </a:r>
          </a:p>
          <a:p>
            <a:pPr marL="0" indent="0">
              <a:buNone/>
            </a:pPr>
            <a:r>
              <a:rPr lang="en-GB" dirty="0"/>
              <a:t>	</a:t>
            </a:r>
            <a:r>
              <a:rPr lang="en-GB" dirty="0">
                <a:solidFill>
                  <a:srgbClr val="7030A0"/>
                </a:solidFill>
              </a:rPr>
              <a:t>A. No help on ecosystem</a:t>
            </a:r>
          </a:p>
          <a:p>
            <a:pPr marL="0" indent="0">
              <a:buNone/>
            </a:pPr>
            <a:r>
              <a:rPr lang="en-GB" dirty="0"/>
              <a:t>		</a:t>
            </a:r>
            <a:r>
              <a:rPr lang="en-GB" dirty="0">
                <a:solidFill>
                  <a:srgbClr val="FFC000"/>
                </a:solidFill>
              </a:rPr>
              <a:t>1. Necessity for large populations</a:t>
            </a:r>
          </a:p>
          <a:p>
            <a:pPr marL="0" indent="0">
              <a:buNone/>
            </a:pPr>
            <a:r>
              <a:rPr lang="en-GB" dirty="0"/>
              <a:t>		</a:t>
            </a:r>
            <a:r>
              <a:rPr lang="en-GB" dirty="0">
                <a:solidFill>
                  <a:srgbClr val="0070C0"/>
                </a:solidFill>
              </a:rPr>
              <a:t>2. No genetic variability </a:t>
            </a:r>
          </a:p>
          <a:p>
            <a:pPr marL="0" indent="0">
              <a:buNone/>
            </a:pPr>
            <a:r>
              <a:rPr lang="en-GB" dirty="0"/>
              <a:t>	</a:t>
            </a:r>
            <a:r>
              <a:rPr lang="en-GB" dirty="0">
                <a:solidFill>
                  <a:srgbClr val="7030A0"/>
                </a:solidFill>
              </a:rPr>
              <a:t>B. Beneficial for the ecosystem</a:t>
            </a:r>
          </a:p>
          <a:p>
            <a:pPr marL="0" indent="0">
              <a:buNone/>
            </a:pPr>
            <a:r>
              <a:rPr lang="en-GB" dirty="0">
                <a:solidFill>
                  <a:srgbClr val="FFC000"/>
                </a:solidFill>
              </a:rPr>
              <a:t>		1. Vital extinct species for the ecosystem</a:t>
            </a:r>
          </a:p>
          <a:p>
            <a:pPr marL="0" indent="0">
              <a:buNone/>
            </a:pPr>
            <a:r>
              <a:rPr lang="en-GB" dirty="0">
                <a:solidFill>
                  <a:srgbClr val="FFC000"/>
                </a:solidFill>
              </a:rPr>
              <a:t>		2. Reversal of negative outcomes </a:t>
            </a:r>
          </a:p>
          <a:p>
            <a:pPr marL="0" indent="0">
              <a:buNone/>
            </a:pPr>
            <a:r>
              <a:rPr lang="en-GB" dirty="0">
                <a:solidFill>
                  <a:srgbClr val="FFC000"/>
                </a:solidFill>
              </a:rPr>
              <a:t>			a. Siberian steppes &amp; mammoths</a:t>
            </a:r>
          </a:p>
          <a:p>
            <a:pPr marL="0" indent="0">
              <a:buNone/>
            </a:pPr>
            <a:r>
              <a:rPr lang="en-GB" dirty="0">
                <a:solidFill>
                  <a:srgbClr val="FFC000"/>
                </a:solidFill>
              </a:rPr>
              <a:t>			b. North American forests &amp; passenger pigeons (Novak, 2016)</a:t>
            </a:r>
          </a:p>
          <a:p>
            <a:pPr marL="0" indent="0">
              <a:buNone/>
            </a:pPr>
            <a:r>
              <a:rPr lang="en-GB" dirty="0"/>
              <a:t>		</a:t>
            </a:r>
            <a:r>
              <a:rPr lang="en-GB" dirty="0">
                <a:solidFill>
                  <a:srgbClr val="0070C0"/>
                </a:solidFill>
              </a:rPr>
              <a:t>3. Genetic variability with new techniques</a:t>
            </a:r>
          </a:p>
          <a:p>
            <a:pPr marL="0" indent="0">
              <a:buNone/>
            </a:pPr>
            <a:r>
              <a:rPr lang="en-GB" dirty="0">
                <a:solidFill>
                  <a:srgbClr val="0070C0"/>
                </a:solidFill>
              </a:rPr>
              <a:t>			a. Lining up genomes </a:t>
            </a:r>
          </a:p>
          <a:p>
            <a:pPr marL="0" indent="0">
              <a:buNone/>
            </a:pPr>
            <a:endParaRPr lang="en-GB" dirty="0"/>
          </a:p>
        </p:txBody>
      </p:sp>
      <p:sp>
        <p:nvSpPr>
          <p:cNvPr id="4" name="Content Placeholder 3">
            <a:extLst>
              <a:ext uri="{FF2B5EF4-FFF2-40B4-BE49-F238E27FC236}">
                <a16:creationId xmlns:a16="http://schemas.microsoft.com/office/drawing/2014/main" id="{6CAAF848-48B8-4328-A6E8-2738B335C36C}"/>
              </a:ext>
            </a:extLst>
          </p:cNvPr>
          <p:cNvSpPr>
            <a:spLocks noGrp="1"/>
          </p:cNvSpPr>
          <p:nvPr>
            <p:ph sz="half" idx="2"/>
          </p:nvPr>
        </p:nvSpPr>
        <p:spPr>
          <a:xfrm>
            <a:off x="4138367" y="188536"/>
            <a:ext cx="7767687" cy="6457361"/>
          </a:xfrm>
        </p:spPr>
        <p:txBody>
          <a:bodyPr>
            <a:normAutofit fontScale="70000" lnSpcReduction="20000"/>
          </a:bodyPr>
          <a:lstStyle/>
          <a:p>
            <a:pPr marL="0" indent="0">
              <a:buNone/>
            </a:pPr>
            <a:r>
              <a:rPr lang="en-US" sz="2300" dirty="0">
                <a:solidFill>
                  <a:srgbClr val="C00000"/>
                </a:solidFill>
              </a:rPr>
              <a:t>Another commonly argued issue is the </a:t>
            </a:r>
            <a:r>
              <a:rPr lang="en-GB" sz="2300" dirty="0">
                <a:solidFill>
                  <a:srgbClr val="C00000"/>
                </a:solidFill>
              </a:rPr>
              <a:t>sustainability of the ecosystem. </a:t>
            </a:r>
            <a:r>
              <a:rPr lang="en-US" sz="2300" dirty="0">
                <a:solidFill>
                  <a:srgbClr val="7030A0"/>
                </a:solidFill>
              </a:rPr>
              <a:t>Opponents of the de-extinction efforts claim that bringing back only a few animals of a certain species will not help the ecosystem </a:t>
            </a:r>
            <a:r>
              <a:rPr lang="en-US" sz="2300" dirty="0">
                <a:solidFill>
                  <a:srgbClr val="FFC000"/>
                </a:solidFill>
              </a:rPr>
              <a:t>because there must be a big population to create a positive difference.</a:t>
            </a:r>
            <a:r>
              <a:rPr lang="en-US" sz="2300" dirty="0">
                <a:solidFill>
                  <a:srgbClr val="00B0F0"/>
                </a:solidFill>
              </a:rPr>
              <a:t> </a:t>
            </a:r>
            <a:r>
              <a:rPr lang="en-US" sz="2300" dirty="0">
                <a:solidFill>
                  <a:srgbClr val="0070C0"/>
                </a:solidFill>
              </a:rPr>
              <a:t>The further contention is the difficulties of creating a big population due to the lack of genetic variability necessary for healthy generations and a healthy natural ecological cycle. </a:t>
            </a:r>
            <a:r>
              <a:rPr lang="en-US" sz="2300" dirty="0">
                <a:solidFill>
                  <a:srgbClr val="7030A0"/>
                </a:solidFill>
              </a:rPr>
              <a:t>However, de-extinction studies can indeed help maintain the ecosystem</a:t>
            </a:r>
            <a:r>
              <a:rPr lang="en-US" sz="2300" dirty="0">
                <a:solidFill>
                  <a:srgbClr val="FFC000"/>
                </a:solidFill>
              </a:rPr>
              <a:t>. Some extinct species were vital for their ecosystems. Following their extinction, there were major negative outcomes, which can be reversed by de-extinction. For example, Siberia was grassy steppes when mammoths lived there, but now it is only mossy tundra so bringing back mammoths will have vital benefits. To illustrate, the landscape will change with the revival of the mammoths. When mammoths spread seeds with their manure, knock down the trees, and break the soil with their heavy steps the ecosystem will be restored. Another example is the passenger pigeons, which went extinct at the start of the twentieth century. Novak states that these pigeons were vital for their habitat in eastern North American forests by regenerating the forest, hence leading to the survival of many other plants and animal species. It is possible to create large flocks of resurrected passenger pigeons because there is enough scientific knowledge, genetic material, and close living relatives to be surrogates (2016). </a:t>
            </a:r>
            <a:r>
              <a:rPr lang="en-US" sz="2300" dirty="0">
                <a:solidFill>
                  <a:srgbClr val="0070C0"/>
                </a:solidFill>
              </a:rPr>
              <a:t>Moreover, advances in genetic engineering will solve the problem of genetic variability.  A new approach is used in mammoths and passenger pigeons in which the genomes of an extinct animal and a close relative are lined up and the hybrid genome is implanted by using gene-editing tools. Therefore, genetically identical copies are not born, but new engineered animals will be produced. </a:t>
            </a:r>
            <a:r>
              <a:rPr lang="en-US" sz="2300" dirty="0">
                <a:solidFill>
                  <a:srgbClr val="C00000"/>
                </a:solidFill>
              </a:rPr>
              <a:t>Shortly, the ecosystem can be restored and maintained by applying the techniques developed in de-extinction research. </a:t>
            </a:r>
            <a:endParaRPr lang="en-GB" sz="2300" dirty="0">
              <a:solidFill>
                <a:srgbClr val="C00000"/>
              </a:solidFill>
            </a:endParaRPr>
          </a:p>
          <a:p>
            <a:pPr marL="0" indent="0">
              <a:buNone/>
            </a:pPr>
            <a:endParaRPr lang="en-GB" dirty="0"/>
          </a:p>
        </p:txBody>
      </p:sp>
    </p:spTree>
    <p:extLst>
      <p:ext uri="{BB962C8B-B14F-4D97-AF65-F5344CB8AC3E}">
        <p14:creationId xmlns:p14="http://schemas.microsoft.com/office/powerpoint/2010/main" val="4256292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23356-8B6E-444B-81D9-1030729A8AD0}"/>
              </a:ext>
            </a:extLst>
          </p:cNvPr>
          <p:cNvSpPr>
            <a:spLocks noGrp="1"/>
          </p:cNvSpPr>
          <p:nvPr>
            <p:ph type="title"/>
          </p:nvPr>
        </p:nvSpPr>
        <p:spPr>
          <a:xfrm>
            <a:off x="684212" y="5724939"/>
            <a:ext cx="10752414" cy="927652"/>
          </a:xfrm>
        </p:spPr>
        <p:style>
          <a:lnRef idx="0">
            <a:schemeClr val="accent2"/>
          </a:lnRef>
          <a:fillRef idx="3">
            <a:schemeClr val="accent2"/>
          </a:fillRef>
          <a:effectRef idx="3">
            <a:schemeClr val="accent2"/>
          </a:effectRef>
          <a:fontRef idx="minor">
            <a:schemeClr val="lt1"/>
          </a:fontRef>
        </p:style>
        <p:txBody>
          <a:bodyPr>
            <a:normAutofit/>
          </a:bodyPr>
          <a:lstStyle/>
          <a:p>
            <a:pPr algn="ctr"/>
            <a:r>
              <a:rPr lang="en-GB" dirty="0">
                <a:solidFill>
                  <a:srgbClr val="7030A0"/>
                </a:solidFill>
                <a:latin typeface="Abadi" panose="020B0604020104020204" pitchFamily="34" charset="0"/>
              </a:rPr>
              <a:t>extinction &amp; de-</a:t>
            </a:r>
            <a:r>
              <a:rPr lang="en-GB" dirty="0" err="1">
                <a:solidFill>
                  <a:srgbClr val="7030A0"/>
                </a:solidFill>
                <a:latin typeface="Abadi" panose="020B0604020104020204" pitchFamily="34" charset="0"/>
              </a:rPr>
              <a:t>extınctıon</a:t>
            </a:r>
            <a:endParaRPr lang="en-GB" dirty="0">
              <a:solidFill>
                <a:srgbClr val="7030A0"/>
              </a:solidFill>
              <a:latin typeface="Abadi" panose="020B0604020104020204" pitchFamily="34" charset="0"/>
            </a:endParaRPr>
          </a:p>
        </p:txBody>
      </p:sp>
      <p:pic>
        <p:nvPicPr>
          <p:cNvPr id="7" name="Content Placeholder 6">
            <a:extLst>
              <a:ext uri="{FF2B5EF4-FFF2-40B4-BE49-F238E27FC236}">
                <a16:creationId xmlns:a16="http://schemas.microsoft.com/office/drawing/2014/main" id="{A2F5706C-E748-4C1C-B26A-39A9FA5FA1CE}"/>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80171" y="205409"/>
            <a:ext cx="8239873" cy="5709748"/>
          </a:xfrm>
        </p:spPr>
      </p:pic>
    </p:spTree>
    <p:extLst>
      <p:ext uri="{BB962C8B-B14F-4D97-AF65-F5344CB8AC3E}">
        <p14:creationId xmlns:p14="http://schemas.microsoft.com/office/powerpoint/2010/main" val="453904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CA1CA3-9543-487F-9C6A-7ADBA814D4DE}"/>
              </a:ext>
            </a:extLst>
          </p:cNvPr>
          <p:cNvSpPr>
            <a:spLocks noGrp="1"/>
          </p:cNvSpPr>
          <p:nvPr>
            <p:ph sz="half" idx="1"/>
          </p:nvPr>
        </p:nvSpPr>
        <p:spPr>
          <a:xfrm>
            <a:off x="684211" y="685800"/>
            <a:ext cx="2973389" cy="5337928"/>
          </a:xfrm>
        </p:spPr>
        <p:txBody>
          <a:bodyPr>
            <a:normAutofit fontScale="70000" lnSpcReduction="20000"/>
          </a:bodyPr>
          <a:lstStyle/>
          <a:p>
            <a:pPr marL="0" indent="0">
              <a:buNone/>
            </a:pPr>
            <a:r>
              <a:rPr lang="en-GB" dirty="0">
                <a:solidFill>
                  <a:srgbClr val="C00000"/>
                </a:solidFill>
              </a:rPr>
              <a:t>III. Ethical issue</a:t>
            </a:r>
            <a:r>
              <a:rPr lang="en-GB" dirty="0"/>
              <a:t>s</a:t>
            </a:r>
          </a:p>
          <a:p>
            <a:pPr marL="0" indent="0">
              <a:buNone/>
            </a:pPr>
            <a:r>
              <a:rPr lang="en-GB" dirty="0"/>
              <a:t>	</a:t>
            </a:r>
            <a:r>
              <a:rPr lang="en-GB" dirty="0">
                <a:solidFill>
                  <a:srgbClr val="7030A0"/>
                </a:solidFill>
              </a:rPr>
              <a:t>A. Violation of animal rights</a:t>
            </a:r>
          </a:p>
          <a:p>
            <a:pPr marL="0" indent="0">
              <a:buNone/>
            </a:pPr>
            <a:r>
              <a:rPr lang="en-GB" dirty="0"/>
              <a:t>		</a:t>
            </a:r>
            <a:r>
              <a:rPr lang="en-GB" dirty="0">
                <a:solidFill>
                  <a:srgbClr val="FFC000"/>
                </a:solidFill>
              </a:rPr>
              <a:t>1. Curiosity rather than benefit</a:t>
            </a:r>
          </a:p>
          <a:p>
            <a:pPr marL="0" indent="0">
              <a:buNone/>
            </a:pPr>
            <a:r>
              <a:rPr lang="en-GB" dirty="0">
                <a:solidFill>
                  <a:srgbClr val="FFC000"/>
                </a:solidFill>
              </a:rPr>
              <a:t>		</a:t>
            </a:r>
            <a:r>
              <a:rPr lang="en-GB" dirty="0">
                <a:solidFill>
                  <a:srgbClr val="0070C0"/>
                </a:solidFill>
              </a:rPr>
              <a:t>2. Surrogate animals suffer</a:t>
            </a:r>
          </a:p>
          <a:p>
            <a:pPr marL="0" indent="0">
              <a:buNone/>
            </a:pPr>
            <a:r>
              <a:rPr lang="en-GB" dirty="0">
                <a:solidFill>
                  <a:srgbClr val="FFC000"/>
                </a:solidFill>
              </a:rPr>
              <a:t>		</a:t>
            </a:r>
            <a:r>
              <a:rPr lang="en-GB" dirty="0">
                <a:solidFill>
                  <a:srgbClr val="FF3399"/>
                </a:solidFill>
              </a:rPr>
              <a:t>3. De-extinction is ‘Playing God’</a:t>
            </a:r>
          </a:p>
          <a:p>
            <a:pPr marL="0" indent="0">
              <a:buNone/>
            </a:pPr>
            <a:r>
              <a:rPr lang="en-GB" dirty="0"/>
              <a:t>	</a:t>
            </a:r>
            <a:r>
              <a:rPr lang="en-GB" dirty="0">
                <a:solidFill>
                  <a:srgbClr val="7030A0"/>
                </a:solidFill>
              </a:rPr>
              <a:t>B. An ethical obligation</a:t>
            </a:r>
          </a:p>
          <a:p>
            <a:pPr marL="0" indent="0">
              <a:buNone/>
            </a:pPr>
            <a:r>
              <a:rPr lang="en-GB" dirty="0"/>
              <a:t>		</a:t>
            </a:r>
            <a:r>
              <a:rPr lang="en-GB" dirty="0">
                <a:solidFill>
                  <a:srgbClr val="FFC000"/>
                </a:solidFill>
              </a:rPr>
              <a:t>1. Causing extinction is ‘Playing God’</a:t>
            </a:r>
          </a:p>
          <a:p>
            <a:pPr marL="0" indent="0">
              <a:buNone/>
            </a:pPr>
            <a:r>
              <a:rPr lang="en-GB" dirty="0">
                <a:solidFill>
                  <a:srgbClr val="FFC000"/>
                </a:solidFill>
              </a:rPr>
              <a:t>		</a:t>
            </a:r>
            <a:r>
              <a:rPr lang="en-GB" dirty="0">
                <a:solidFill>
                  <a:srgbClr val="0070C0"/>
                </a:solidFill>
              </a:rPr>
              <a:t>2. Animal welfare</a:t>
            </a:r>
          </a:p>
          <a:p>
            <a:pPr marL="0" indent="0">
              <a:buNone/>
            </a:pPr>
            <a:r>
              <a:rPr lang="en-GB" dirty="0">
                <a:solidFill>
                  <a:srgbClr val="0070C0"/>
                </a:solidFill>
              </a:rPr>
              <a:t>			a. Ex-vivo (Devlin, 2017)</a:t>
            </a:r>
          </a:p>
          <a:p>
            <a:pPr marL="0" indent="0">
              <a:buNone/>
            </a:pPr>
            <a:r>
              <a:rPr lang="en-GB" dirty="0">
                <a:solidFill>
                  <a:srgbClr val="FFC000"/>
                </a:solidFill>
              </a:rPr>
              <a:t>		</a:t>
            </a:r>
            <a:r>
              <a:rPr lang="en-GB" dirty="0">
                <a:solidFill>
                  <a:srgbClr val="FF3399"/>
                </a:solidFill>
              </a:rPr>
              <a:t>3. Human activities made them extinct</a:t>
            </a:r>
          </a:p>
          <a:p>
            <a:pPr marL="0" indent="0">
              <a:buNone/>
            </a:pPr>
            <a:r>
              <a:rPr lang="en-GB" dirty="0">
                <a:solidFill>
                  <a:srgbClr val="FF3399"/>
                </a:solidFill>
              </a:rPr>
              <a:t>			a. Hunting, pollution, loss of habitat </a:t>
            </a:r>
          </a:p>
          <a:p>
            <a:pPr marL="0" indent="0">
              <a:buNone/>
            </a:pPr>
            <a:endParaRPr lang="en-GB" dirty="0"/>
          </a:p>
        </p:txBody>
      </p:sp>
      <p:sp>
        <p:nvSpPr>
          <p:cNvPr id="4" name="Content Placeholder 3">
            <a:extLst>
              <a:ext uri="{FF2B5EF4-FFF2-40B4-BE49-F238E27FC236}">
                <a16:creationId xmlns:a16="http://schemas.microsoft.com/office/drawing/2014/main" id="{8D0F7C33-B409-499F-ADD4-09667D0DF885}"/>
              </a:ext>
            </a:extLst>
          </p:cNvPr>
          <p:cNvSpPr>
            <a:spLocks noGrp="1"/>
          </p:cNvSpPr>
          <p:nvPr>
            <p:ph sz="half" idx="2"/>
          </p:nvPr>
        </p:nvSpPr>
        <p:spPr>
          <a:xfrm>
            <a:off x="3827282" y="348792"/>
            <a:ext cx="8059917" cy="6127421"/>
          </a:xfrm>
        </p:spPr>
        <p:txBody>
          <a:bodyPr>
            <a:normAutofit fontScale="70000" lnSpcReduction="20000"/>
          </a:bodyPr>
          <a:lstStyle/>
          <a:p>
            <a:pPr marL="0" indent="0">
              <a:buNone/>
            </a:pPr>
            <a:r>
              <a:rPr lang="en-US" sz="2400" dirty="0">
                <a:solidFill>
                  <a:srgbClr val="C00000"/>
                </a:solidFill>
              </a:rPr>
              <a:t>The final argument put forth against de-extinction practices is the ethical concerns. </a:t>
            </a:r>
            <a:r>
              <a:rPr lang="en-US" sz="2400" dirty="0">
                <a:solidFill>
                  <a:srgbClr val="7030A0"/>
                </a:solidFill>
              </a:rPr>
              <a:t>The opponents mainly center their moral arguments on the violation of animal rights. </a:t>
            </a:r>
            <a:r>
              <a:rPr lang="en-US" sz="2400" dirty="0">
                <a:solidFill>
                  <a:srgbClr val="FFC000"/>
                </a:solidFill>
              </a:rPr>
              <a:t>They claim that all these efforts are only to please the curiosity of the public rather than the welfare of the world. </a:t>
            </a:r>
            <a:r>
              <a:rPr lang="en-US" sz="2400" dirty="0">
                <a:solidFill>
                  <a:srgbClr val="0070C0"/>
                </a:solidFill>
              </a:rPr>
              <a:t>They argue that both the resurrected and surrogate animals will suffer from genetic adjustments. </a:t>
            </a:r>
            <a:r>
              <a:rPr lang="en-US" sz="2400" dirty="0">
                <a:solidFill>
                  <a:srgbClr val="FF3399"/>
                </a:solidFill>
              </a:rPr>
              <a:t>Another moral concern of the opponents is that de-extinction means ‘playing God’. </a:t>
            </a:r>
            <a:r>
              <a:rPr lang="en-US" sz="2400" dirty="0">
                <a:solidFill>
                  <a:srgbClr val="7030A0"/>
                </a:solidFill>
              </a:rPr>
              <a:t>In fact, studying de-extinction is an ethical obligation for the future of the world.</a:t>
            </a:r>
            <a:r>
              <a:rPr lang="en-US" sz="2400" dirty="0"/>
              <a:t> </a:t>
            </a:r>
            <a:r>
              <a:rPr lang="en-US" sz="2400" dirty="0">
                <a:solidFill>
                  <a:srgbClr val="FFC000"/>
                </a:solidFill>
              </a:rPr>
              <a:t>Although there is a curiosity in the center of all these efforts, it is not an idle interest but an eager wish to help conserve the life forms on the planet. </a:t>
            </a:r>
            <a:r>
              <a:rPr lang="en-US" sz="2400" dirty="0">
                <a:solidFill>
                  <a:srgbClr val="0070C0"/>
                </a:solidFill>
              </a:rPr>
              <a:t>Scientists working on de-extinction programs are more concerned with the welfare of animals than many other people. Harvard professor Church who leads the mammoth de-extinction program has been working on alternative ways such as an artificial womb to eliminate the suffering of a surrogate Asian elephant. Devlin (2017) quotes Church saying “We hope to do the entire procedure ex-vivo (outside a living body). It would be unreasonable to put female reproduction at risk in an endangered species.”</a:t>
            </a:r>
            <a:r>
              <a:rPr lang="en-US" sz="2400" dirty="0">
                <a:solidFill>
                  <a:srgbClr val="7030A0"/>
                </a:solidFill>
              </a:rPr>
              <a:t> </a:t>
            </a:r>
            <a:r>
              <a:rPr lang="en-US" sz="2400" dirty="0">
                <a:solidFill>
                  <a:srgbClr val="FF3399"/>
                </a:solidFill>
              </a:rPr>
              <a:t>Moreover, de-extinction is not ‘playing God’ as some claim, but it is an opportunity to reverse the wrongs of humanity who played God while wiping them out of the Earth. Many species went extinct because of illegal hunting, the pollution humans created, or the loss of their habitat because of human populations. Therefore, it is something people owe to the species which became extinct because of human activities rather than natural causes.</a:t>
            </a:r>
          </a:p>
          <a:p>
            <a:pPr marL="0" indent="0">
              <a:buNone/>
            </a:pPr>
            <a:endParaRPr lang="en-GB" dirty="0"/>
          </a:p>
        </p:txBody>
      </p:sp>
    </p:spTree>
    <p:extLst>
      <p:ext uri="{BB962C8B-B14F-4D97-AF65-F5344CB8AC3E}">
        <p14:creationId xmlns:p14="http://schemas.microsoft.com/office/powerpoint/2010/main" val="2021137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DED286-CC3F-478C-8AFB-4ED5124A3B77}"/>
              </a:ext>
            </a:extLst>
          </p:cNvPr>
          <p:cNvSpPr>
            <a:spLocks noGrp="1"/>
          </p:cNvSpPr>
          <p:nvPr>
            <p:ph idx="1"/>
          </p:nvPr>
        </p:nvSpPr>
        <p:spPr>
          <a:xfrm>
            <a:off x="301658" y="443059"/>
            <a:ext cx="11538408" cy="6202837"/>
          </a:xfrm>
        </p:spPr>
        <p:txBody>
          <a:bodyPr>
            <a:normAutofit/>
          </a:bodyPr>
          <a:lstStyle/>
          <a:p>
            <a:pPr marL="0" indent="0">
              <a:buNone/>
            </a:pPr>
            <a:r>
              <a:rPr lang="en-US" dirty="0">
                <a:solidFill>
                  <a:srgbClr val="0070C0"/>
                </a:solidFill>
              </a:rPr>
              <a:t>To conclude</a:t>
            </a:r>
            <a:r>
              <a:rPr lang="en-US" dirty="0"/>
              <a:t>, </a:t>
            </a:r>
            <a:r>
              <a:rPr lang="en-US" dirty="0">
                <a:solidFill>
                  <a:srgbClr val="C00000"/>
                </a:solidFill>
              </a:rPr>
              <a:t>studies related to de-extinction should be carried out extensively since they are a modern tool to preserve the endangered species as well as the ecosystem. Also, the studies are the remedies of humans to turn back the time and correct their mistakes. </a:t>
            </a:r>
            <a:r>
              <a:rPr lang="en-US" dirty="0">
                <a:solidFill>
                  <a:srgbClr val="002060"/>
                </a:solidFill>
              </a:rPr>
              <a:t>Therefore, more research should be conducted to get rapid and flawless results. Only through this way, the next generations can enjoy a healthy and vivid planet.</a:t>
            </a:r>
            <a:endParaRPr lang="en-GB" dirty="0">
              <a:solidFill>
                <a:srgbClr val="002060"/>
              </a:solidFill>
            </a:endParaRPr>
          </a:p>
          <a:p>
            <a:pPr marL="0" indent="0">
              <a:buNone/>
            </a:pPr>
            <a:endParaRPr lang="en-GB" dirty="0"/>
          </a:p>
        </p:txBody>
      </p:sp>
    </p:spTree>
    <p:extLst>
      <p:ext uri="{BB962C8B-B14F-4D97-AF65-F5344CB8AC3E}">
        <p14:creationId xmlns:p14="http://schemas.microsoft.com/office/powerpoint/2010/main" val="2904357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FD89-7EB8-4286-BB7A-49BAE0E7480D}"/>
              </a:ext>
            </a:extLst>
          </p:cNvPr>
          <p:cNvSpPr>
            <a:spLocks noGrp="1"/>
          </p:cNvSpPr>
          <p:nvPr>
            <p:ph type="title"/>
          </p:nvPr>
        </p:nvSpPr>
        <p:spPr>
          <a:xfrm>
            <a:off x="7085012" y="685800"/>
            <a:ext cx="4422044" cy="1371600"/>
          </a:xfrm>
        </p:spPr>
        <p:txBody>
          <a:bodyPr>
            <a:normAutofit fontScale="90000"/>
          </a:bodyPr>
          <a:lstStyle/>
          <a:p>
            <a:r>
              <a:rPr lang="en-US" b="1" dirty="0">
                <a:solidFill>
                  <a:srgbClr val="7030A0"/>
                </a:solidFill>
              </a:rPr>
              <a:t>IUCN: </a:t>
            </a:r>
            <a:r>
              <a:rPr lang="en-GB" dirty="0">
                <a:solidFill>
                  <a:srgbClr val="7030A0"/>
                </a:solidFill>
              </a:rPr>
              <a:t>The International Union for Conservation of Nature</a:t>
            </a:r>
            <a:br>
              <a:rPr lang="en-GB" dirty="0">
                <a:solidFill>
                  <a:srgbClr val="7030A0"/>
                </a:solidFill>
              </a:rPr>
            </a:br>
            <a:endParaRPr lang="en-GB" dirty="0"/>
          </a:p>
        </p:txBody>
      </p:sp>
      <p:pic>
        <p:nvPicPr>
          <p:cNvPr id="6" name="Content Placeholder 5">
            <a:extLst>
              <a:ext uri="{FF2B5EF4-FFF2-40B4-BE49-F238E27FC236}">
                <a16:creationId xmlns:a16="http://schemas.microsoft.com/office/drawing/2014/main" id="{14984E2C-05D2-4089-8495-262017721BD1}"/>
              </a:ext>
            </a:extLst>
          </p:cNvPr>
          <p:cNvPicPr>
            <a:picLocks noGrp="1" noChangeAspect="1"/>
          </p:cNvPicPr>
          <p:nvPr>
            <p:ph idx="1"/>
          </p:nvPr>
        </p:nvPicPr>
        <p:blipFill>
          <a:blip r:embed="rId2"/>
          <a:stretch>
            <a:fillRect/>
          </a:stretch>
        </p:blipFill>
        <p:spPr>
          <a:xfrm>
            <a:off x="554557" y="238539"/>
            <a:ext cx="6066692" cy="6361043"/>
          </a:xfrm>
          <a:prstGeom prst="rect">
            <a:avLst/>
          </a:prstGeom>
        </p:spPr>
      </p:pic>
      <p:sp>
        <p:nvSpPr>
          <p:cNvPr id="4" name="Text Placeholder 3">
            <a:extLst>
              <a:ext uri="{FF2B5EF4-FFF2-40B4-BE49-F238E27FC236}">
                <a16:creationId xmlns:a16="http://schemas.microsoft.com/office/drawing/2014/main" id="{6C31BD9B-DBE2-4FC6-A801-B8A679E04553}"/>
              </a:ext>
            </a:extLst>
          </p:cNvPr>
          <p:cNvSpPr>
            <a:spLocks noGrp="1"/>
          </p:cNvSpPr>
          <p:nvPr>
            <p:ph type="body" sz="half" idx="2"/>
          </p:nvPr>
        </p:nvSpPr>
        <p:spPr>
          <a:xfrm>
            <a:off x="7085011" y="2209799"/>
            <a:ext cx="4422043" cy="2091267"/>
          </a:xfrm>
        </p:spPr>
        <p:txBody>
          <a:bodyPr>
            <a:normAutofit/>
          </a:bodyPr>
          <a:lstStyle/>
          <a:p>
            <a:r>
              <a:rPr lang="en-GB" sz="1800" dirty="0">
                <a:solidFill>
                  <a:srgbClr val="7030A0"/>
                </a:solidFill>
              </a:rPr>
              <a:t>The </a:t>
            </a:r>
            <a:r>
              <a:rPr lang="en-GB" sz="1800" u="sng" dirty="0">
                <a:solidFill>
                  <a:srgbClr val="7030A0"/>
                </a:solidFill>
              </a:rPr>
              <a:t>global authority </a:t>
            </a:r>
            <a:r>
              <a:rPr lang="en-GB" sz="1800" dirty="0">
                <a:solidFill>
                  <a:srgbClr val="7030A0"/>
                </a:solidFill>
              </a:rPr>
              <a:t>on the status of the natural world and the measures needed to safeguard it</a:t>
            </a:r>
            <a:endParaRPr lang="en-GB" sz="1800" dirty="0"/>
          </a:p>
        </p:txBody>
      </p:sp>
    </p:spTree>
    <p:extLst>
      <p:ext uri="{BB962C8B-B14F-4D97-AF65-F5344CB8AC3E}">
        <p14:creationId xmlns:p14="http://schemas.microsoft.com/office/powerpoint/2010/main" val="1730981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128FF-677D-46A1-863C-2A9EFDC2A8CA}"/>
              </a:ext>
            </a:extLst>
          </p:cNvPr>
          <p:cNvSpPr>
            <a:spLocks noGrp="1"/>
          </p:cNvSpPr>
          <p:nvPr>
            <p:ph type="title"/>
          </p:nvPr>
        </p:nvSpPr>
        <p:spPr>
          <a:xfrm>
            <a:off x="7500134" y="685800"/>
            <a:ext cx="3811713" cy="1371600"/>
          </a:xfrm>
        </p:spPr>
        <p:txBody>
          <a:bodyPr/>
          <a:lstStyle/>
          <a:p>
            <a:pPr algn="ctr"/>
            <a:r>
              <a:rPr lang="en-GB" b="1" dirty="0">
                <a:solidFill>
                  <a:srgbClr val="7030A0"/>
                </a:solidFill>
              </a:rPr>
              <a:t>The Sixth Mass Extinction</a:t>
            </a:r>
            <a:br>
              <a:rPr lang="en-GB" b="1" dirty="0">
                <a:solidFill>
                  <a:srgbClr val="7030A0"/>
                </a:solidFill>
              </a:rPr>
            </a:br>
            <a:endParaRPr lang="en-GB" dirty="0"/>
          </a:p>
        </p:txBody>
      </p:sp>
      <p:pic>
        <p:nvPicPr>
          <p:cNvPr id="5" name="Content Placeholder 4">
            <a:extLst>
              <a:ext uri="{FF2B5EF4-FFF2-40B4-BE49-F238E27FC236}">
                <a16:creationId xmlns:a16="http://schemas.microsoft.com/office/drawing/2014/main" id="{C8ED0C81-5711-4299-AAAE-9A74379C95AD}"/>
              </a:ext>
            </a:extLst>
          </p:cNvPr>
          <p:cNvPicPr>
            <a:picLocks noGrp="1" noChangeAspect="1"/>
          </p:cNvPicPr>
          <p:nvPr>
            <p:ph idx="1"/>
          </p:nvPr>
        </p:nvPicPr>
        <p:blipFill>
          <a:blip r:embed="rId2"/>
          <a:stretch>
            <a:fillRect/>
          </a:stretch>
        </p:blipFill>
        <p:spPr>
          <a:xfrm>
            <a:off x="176214" y="685800"/>
            <a:ext cx="6910726" cy="5447871"/>
          </a:xfrm>
          <a:prstGeom prst="rect">
            <a:avLst/>
          </a:prstGeom>
        </p:spPr>
      </p:pic>
      <p:sp>
        <p:nvSpPr>
          <p:cNvPr id="4" name="Text Placeholder 3">
            <a:extLst>
              <a:ext uri="{FF2B5EF4-FFF2-40B4-BE49-F238E27FC236}">
                <a16:creationId xmlns:a16="http://schemas.microsoft.com/office/drawing/2014/main" id="{2AB1A308-92F5-4D6F-9F44-3EBBB7DB326A}"/>
              </a:ext>
            </a:extLst>
          </p:cNvPr>
          <p:cNvSpPr>
            <a:spLocks noGrp="1"/>
          </p:cNvSpPr>
          <p:nvPr>
            <p:ph type="body" sz="half" idx="2"/>
          </p:nvPr>
        </p:nvSpPr>
        <p:spPr>
          <a:xfrm>
            <a:off x="7085011" y="2209799"/>
            <a:ext cx="4422775" cy="4232098"/>
          </a:xfrm>
        </p:spPr>
        <p:txBody>
          <a:bodyPr>
            <a:normAutofit lnSpcReduction="10000"/>
          </a:bodyPr>
          <a:lstStyle/>
          <a:p>
            <a:pPr lvl="1">
              <a:buFont typeface="Arial" panose="020B0604020202020204" pitchFamily="34" charset="0"/>
              <a:buChar char="•"/>
            </a:pPr>
            <a:r>
              <a:rPr lang="en-GB" sz="1800" dirty="0">
                <a:solidFill>
                  <a:srgbClr val="7030A0"/>
                </a:solidFill>
              </a:rPr>
              <a:t>Populations of wild animals have </a:t>
            </a:r>
            <a:r>
              <a:rPr lang="en-GB" sz="1800" u="sng" dirty="0">
                <a:solidFill>
                  <a:srgbClr val="7030A0"/>
                </a:solidFill>
              </a:rPr>
              <a:t>more than halved </a:t>
            </a:r>
            <a:r>
              <a:rPr lang="en-GB" sz="1800" dirty="0">
                <a:solidFill>
                  <a:srgbClr val="7030A0"/>
                </a:solidFill>
              </a:rPr>
              <a:t>since 1970, while the human population </a:t>
            </a:r>
            <a:r>
              <a:rPr lang="en-GB" sz="1800" u="sng" dirty="0">
                <a:solidFill>
                  <a:srgbClr val="7030A0"/>
                </a:solidFill>
              </a:rPr>
              <a:t>has doubled</a:t>
            </a:r>
            <a:r>
              <a:rPr lang="en-GB" sz="1800" dirty="0">
                <a:solidFill>
                  <a:srgbClr val="7030A0"/>
                </a:solidFill>
              </a:rPr>
              <a:t>.</a:t>
            </a:r>
          </a:p>
          <a:p>
            <a:pPr lvl="1">
              <a:buFont typeface="Arial" panose="020B0604020202020204" pitchFamily="34" charset="0"/>
              <a:buChar char="•"/>
            </a:pPr>
            <a:r>
              <a:rPr lang="en-GB" sz="1800" dirty="0">
                <a:solidFill>
                  <a:srgbClr val="7030A0"/>
                </a:solidFill>
              </a:rPr>
              <a:t>Only </a:t>
            </a:r>
            <a:r>
              <a:rPr lang="en-GB" sz="1800" u="sng" dirty="0">
                <a:solidFill>
                  <a:srgbClr val="7030A0"/>
                </a:solidFill>
              </a:rPr>
              <a:t>five times before </a:t>
            </a:r>
            <a:r>
              <a:rPr lang="en-GB" sz="1800" dirty="0">
                <a:solidFill>
                  <a:srgbClr val="7030A0"/>
                </a:solidFill>
              </a:rPr>
              <a:t>in our planet’s history have so many species and so much biodiversity been lost so quickly. </a:t>
            </a:r>
          </a:p>
          <a:p>
            <a:pPr lvl="1">
              <a:buFont typeface="Arial" panose="020B0604020202020204" pitchFamily="34" charset="0"/>
              <a:buChar char="•"/>
            </a:pPr>
            <a:r>
              <a:rPr lang="en-GB" sz="1800" dirty="0">
                <a:solidFill>
                  <a:srgbClr val="7030A0"/>
                </a:solidFill>
              </a:rPr>
              <a:t>The fifth was when the </a:t>
            </a:r>
            <a:r>
              <a:rPr lang="en-GB" sz="1800" u="sng" dirty="0">
                <a:solidFill>
                  <a:srgbClr val="7030A0"/>
                </a:solidFill>
              </a:rPr>
              <a:t>dinosaurs</a:t>
            </a:r>
            <a:r>
              <a:rPr lang="en-GB" sz="1800" dirty="0">
                <a:solidFill>
                  <a:srgbClr val="7030A0"/>
                </a:solidFill>
              </a:rPr>
              <a:t> were wiped out. </a:t>
            </a:r>
          </a:p>
          <a:p>
            <a:pPr lvl="1">
              <a:buFont typeface="Arial" panose="020B0604020202020204" pitchFamily="34" charset="0"/>
              <a:buChar char="•"/>
            </a:pPr>
            <a:r>
              <a:rPr lang="en-GB" sz="1800" dirty="0">
                <a:solidFill>
                  <a:srgbClr val="7030A0"/>
                </a:solidFill>
              </a:rPr>
              <a:t>That is why scientists and conservationists call what is happening now the</a:t>
            </a:r>
            <a:r>
              <a:rPr lang="en-GB" sz="1800" b="1" dirty="0">
                <a:solidFill>
                  <a:srgbClr val="7030A0"/>
                </a:solidFill>
              </a:rPr>
              <a:t> ‘sixth mass extinction’. </a:t>
            </a:r>
          </a:p>
          <a:p>
            <a:endParaRPr lang="en-GB" dirty="0"/>
          </a:p>
        </p:txBody>
      </p:sp>
    </p:spTree>
    <p:extLst>
      <p:ext uri="{BB962C8B-B14F-4D97-AF65-F5344CB8AC3E}">
        <p14:creationId xmlns:p14="http://schemas.microsoft.com/office/powerpoint/2010/main" val="4018286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38CEE6-CE9D-464F-B4DD-A56FFD5A6D04}"/>
              </a:ext>
            </a:extLst>
          </p:cNvPr>
          <p:cNvSpPr>
            <a:spLocks noGrp="1"/>
          </p:cNvSpPr>
          <p:nvPr>
            <p:ph idx="1"/>
          </p:nvPr>
        </p:nvSpPr>
        <p:spPr>
          <a:xfrm>
            <a:off x="6418262" y="685799"/>
            <a:ext cx="4849960" cy="5786920"/>
          </a:xfrm>
        </p:spPr>
        <p:txBody>
          <a:bodyPr>
            <a:normAutofit/>
          </a:bodyPr>
          <a:lstStyle/>
          <a:p>
            <a:pPr>
              <a:buFont typeface="Arial" panose="020B0604020202020204" pitchFamily="34" charset="0"/>
              <a:buChar char="•"/>
            </a:pPr>
            <a:r>
              <a:rPr lang="en-GB" sz="1800" dirty="0">
                <a:solidFill>
                  <a:srgbClr val="7030A0"/>
                </a:solidFill>
              </a:rPr>
              <a:t>Also called </a:t>
            </a:r>
            <a:r>
              <a:rPr lang="en-GB" sz="1800" b="1" dirty="0">
                <a:solidFill>
                  <a:srgbClr val="7030A0"/>
                </a:solidFill>
              </a:rPr>
              <a:t>resurrection biology.</a:t>
            </a:r>
            <a:r>
              <a:rPr lang="en-GB" sz="1800" dirty="0">
                <a:solidFill>
                  <a:srgbClr val="7030A0"/>
                </a:solidFill>
              </a:rPr>
              <a:t> </a:t>
            </a:r>
          </a:p>
          <a:p>
            <a:pPr>
              <a:buFont typeface="Arial" panose="020B0604020202020204" pitchFamily="34" charset="0"/>
              <a:buChar char="•"/>
            </a:pPr>
            <a:r>
              <a:rPr lang="en-GB" sz="1800" dirty="0">
                <a:solidFill>
                  <a:srgbClr val="7030A0"/>
                </a:solidFill>
              </a:rPr>
              <a:t>The process of resurrecting species that </a:t>
            </a:r>
            <a:r>
              <a:rPr lang="en-GB" sz="1800" b="1" dirty="0">
                <a:solidFill>
                  <a:srgbClr val="7030A0"/>
                </a:solidFill>
              </a:rPr>
              <a:t>have died out</a:t>
            </a:r>
            <a:r>
              <a:rPr lang="en-GB" sz="1800" dirty="0">
                <a:solidFill>
                  <a:srgbClr val="7030A0"/>
                </a:solidFill>
              </a:rPr>
              <a:t>, or </a:t>
            </a:r>
            <a:r>
              <a:rPr lang="en-GB" sz="1800" b="1" dirty="0">
                <a:solidFill>
                  <a:srgbClr val="7030A0"/>
                </a:solidFill>
              </a:rPr>
              <a:t>gone extinct</a:t>
            </a:r>
            <a:r>
              <a:rPr lang="en-GB" sz="1800" dirty="0">
                <a:solidFill>
                  <a:srgbClr val="7030A0"/>
                </a:solidFill>
              </a:rPr>
              <a:t>. </a:t>
            </a:r>
          </a:p>
          <a:p>
            <a:pPr>
              <a:buFont typeface="Arial" panose="020B0604020202020204" pitchFamily="34" charset="0"/>
              <a:buChar char="•"/>
            </a:pPr>
            <a:r>
              <a:rPr lang="en-GB" sz="1800" dirty="0">
                <a:solidFill>
                  <a:srgbClr val="7030A0"/>
                </a:solidFill>
              </a:rPr>
              <a:t>De-extinction does </a:t>
            </a:r>
            <a:r>
              <a:rPr lang="en-GB" sz="1800" b="1" dirty="0">
                <a:solidFill>
                  <a:srgbClr val="7030A0"/>
                </a:solidFill>
              </a:rPr>
              <a:t>not extend to dinosaurs</a:t>
            </a:r>
            <a:r>
              <a:rPr lang="en-GB" sz="1800" dirty="0">
                <a:solidFill>
                  <a:srgbClr val="7030A0"/>
                </a:solidFill>
              </a:rPr>
              <a:t>, partly because of the extreme old age of specimens and the severe degradation of DNA over time.</a:t>
            </a:r>
          </a:p>
          <a:p>
            <a:pPr>
              <a:buFont typeface="Arial" panose="020B0604020202020204" pitchFamily="34" charset="0"/>
              <a:buChar char="•"/>
            </a:pPr>
            <a:endParaRPr lang="en-GB" sz="1800" b="1" dirty="0">
              <a:solidFill>
                <a:srgbClr val="7030A0"/>
              </a:solidFill>
            </a:endParaRPr>
          </a:p>
          <a:p>
            <a:pPr>
              <a:buFont typeface="Arial" panose="020B0604020202020204" pitchFamily="34" charset="0"/>
              <a:buChar char="•"/>
            </a:pPr>
            <a:r>
              <a:rPr lang="en-GB" sz="1800" b="1" dirty="0">
                <a:solidFill>
                  <a:srgbClr val="7030A0"/>
                </a:solidFill>
              </a:rPr>
              <a:t>Cloning - </a:t>
            </a:r>
            <a:r>
              <a:rPr lang="en-GB" sz="1800" dirty="0">
                <a:solidFill>
                  <a:srgbClr val="7030A0"/>
                </a:solidFill>
              </a:rPr>
              <a:t>Somatic cell nuclear transfer (</a:t>
            </a:r>
            <a:r>
              <a:rPr lang="en-GB" sz="1800" dirty="0" err="1">
                <a:solidFill>
                  <a:srgbClr val="7030A0"/>
                </a:solidFill>
              </a:rPr>
              <a:t>SCNT</a:t>
            </a:r>
            <a:r>
              <a:rPr lang="en-GB" sz="1800" dirty="0">
                <a:solidFill>
                  <a:srgbClr val="7030A0"/>
                </a:solidFill>
              </a:rPr>
              <a:t>)</a:t>
            </a:r>
          </a:p>
          <a:p>
            <a:pPr lvl="1">
              <a:buFont typeface="Arial" panose="020B0604020202020204" pitchFamily="34" charset="0"/>
              <a:buChar char="•"/>
            </a:pPr>
            <a:r>
              <a:rPr lang="en-GB" sz="1600" dirty="0">
                <a:solidFill>
                  <a:srgbClr val="7030A0"/>
                </a:solidFill>
              </a:rPr>
              <a:t>The first mammalian clone, </a:t>
            </a:r>
            <a:r>
              <a:rPr lang="en-GB" sz="1600" b="1" dirty="0">
                <a:solidFill>
                  <a:srgbClr val="7030A0"/>
                </a:solidFill>
              </a:rPr>
              <a:t>Dolly</a:t>
            </a:r>
            <a:r>
              <a:rPr lang="en-GB" sz="1600" dirty="0">
                <a:solidFill>
                  <a:srgbClr val="7030A0"/>
                </a:solidFill>
              </a:rPr>
              <a:t> the sheep (born 1996, died 2003).</a:t>
            </a:r>
            <a:endParaRPr lang="en-GB" sz="1800" b="1" dirty="0">
              <a:solidFill>
                <a:srgbClr val="7030A0"/>
              </a:solidFill>
            </a:endParaRPr>
          </a:p>
          <a:p>
            <a:pPr>
              <a:buFont typeface="Arial" panose="020B0604020202020204" pitchFamily="34" charset="0"/>
              <a:buChar char="•"/>
            </a:pPr>
            <a:r>
              <a:rPr lang="en-GB" sz="1800" b="1" dirty="0">
                <a:solidFill>
                  <a:srgbClr val="7030A0"/>
                </a:solidFill>
              </a:rPr>
              <a:t>Genome editing - </a:t>
            </a:r>
            <a:r>
              <a:rPr lang="en-GB" sz="1800" dirty="0">
                <a:solidFill>
                  <a:srgbClr val="7030A0"/>
                </a:solidFill>
              </a:rPr>
              <a:t>CRISPR</a:t>
            </a:r>
          </a:p>
          <a:p>
            <a:pPr marL="0" indent="0">
              <a:buNone/>
            </a:pPr>
            <a:endParaRPr lang="en-GB" sz="1700" dirty="0">
              <a:hlinkClick r:id="" action="ppaction://noaction"/>
            </a:endParaRPr>
          </a:p>
          <a:p>
            <a:pPr marL="0" indent="0">
              <a:buNone/>
            </a:pPr>
            <a:endParaRPr lang="en-GB" sz="1700" dirty="0">
              <a:hlinkClick r:id="" action="ppaction://noaction"/>
            </a:endParaRPr>
          </a:p>
          <a:p>
            <a:pPr marL="0" indent="0">
              <a:buNone/>
            </a:pPr>
            <a:endParaRPr lang="en-GB" sz="1700" dirty="0"/>
          </a:p>
        </p:txBody>
      </p:sp>
      <p:pic>
        <p:nvPicPr>
          <p:cNvPr id="2" name="Picture 1">
            <a:extLst>
              <a:ext uri="{FF2B5EF4-FFF2-40B4-BE49-F238E27FC236}">
                <a16:creationId xmlns:a16="http://schemas.microsoft.com/office/drawing/2014/main" id="{41E0E8FC-CE05-4613-B077-4C2D61AEC83F}"/>
              </a:ext>
            </a:extLst>
          </p:cNvPr>
          <p:cNvPicPr>
            <a:picLocks noChangeAspect="1"/>
          </p:cNvPicPr>
          <p:nvPr/>
        </p:nvPicPr>
        <p:blipFill>
          <a:blip r:embed="rId2"/>
          <a:stretch>
            <a:fillRect/>
          </a:stretch>
        </p:blipFill>
        <p:spPr>
          <a:xfrm>
            <a:off x="118995" y="1732796"/>
            <a:ext cx="6224555" cy="4523624"/>
          </a:xfrm>
          <a:prstGeom prst="rect">
            <a:avLst/>
          </a:prstGeom>
        </p:spPr>
      </p:pic>
      <p:sp>
        <p:nvSpPr>
          <p:cNvPr id="4" name="TextBox 3">
            <a:extLst>
              <a:ext uri="{FF2B5EF4-FFF2-40B4-BE49-F238E27FC236}">
                <a16:creationId xmlns:a16="http://schemas.microsoft.com/office/drawing/2014/main" id="{DE6B34BA-9391-4FAA-AAD5-4FAB886F196F}"/>
              </a:ext>
            </a:extLst>
          </p:cNvPr>
          <p:cNvSpPr txBox="1"/>
          <p:nvPr/>
        </p:nvSpPr>
        <p:spPr>
          <a:xfrm>
            <a:off x="366546" y="503752"/>
            <a:ext cx="5729454" cy="646331"/>
          </a:xfrm>
          <a:prstGeom prst="rect">
            <a:avLst/>
          </a:prstGeom>
          <a:noFill/>
        </p:spPr>
        <p:txBody>
          <a:bodyPr wrap="none" rtlCol="0">
            <a:spAutoFit/>
          </a:bodyPr>
          <a:lstStyle/>
          <a:p>
            <a:r>
              <a:rPr lang="en-GB" sz="3600" b="1" dirty="0">
                <a:solidFill>
                  <a:srgbClr val="7030A0"/>
                </a:solidFill>
              </a:rPr>
              <a:t>WHAT IS DE-EXTINCTION?</a:t>
            </a:r>
          </a:p>
        </p:txBody>
      </p:sp>
    </p:spTree>
    <p:extLst>
      <p:ext uri="{BB962C8B-B14F-4D97-AF65-F5344CB8AC3E}">
        <p14:creationId xmlns:p14="http://schemas.microsoft.com/office/powerpoint/2010/main" val="171266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09B08A-C1EC-478C-86AF-60ADE06D9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721C6-228B-4294-908E-49E0D91F77C3}"/>
              </a:ext>
            </a:extLst>
          </p:cNvPr>
          <p:cNvSpPr>
            <a:spLocks noGrp="1"/>
          </p:cNvSpPr>
          <p:nvPr>
            <p:ph type="title"/>
          </p:nvPr>
        </p:nvSpPr>
        <p:spPr>
          <a:xfrm>
            <a:off x="475902" y="981308"/>
            <a:ext cx="5177766" cy="574116"/>
          </a:xfrm>
        </p:spPr>
        <p:txBody>
          <a:bodyPr>
            <a:normAutofit fontScale="90000"/>
          </a:bodyPr>
          <a:lstStyle/>
          <a:p>
            <a:pPr>
              <a:lnSpc>
                <a:spcPct val="90000"/>
              </a:lnSpc>
            </a:pPr>
            <a:r>
              <a:rPr lang="en-US" b="1" dirty="0">
                <a:solidFill>
                  <a:srgbClr val="7030A0"/>
                </a:solidFill>
              </a:rPr>
              <a:t>Two approaches to </a:t>
            </a:r>
            <a:br>
              <a:rPr lang="en-US" b="1" dirty="0">
                <a:solidFill>
                  <a:srgbClr val="7030A0"/>
                </a:solidFill>
              </a:rPr>
            </a:br>
            <a:r>
              <a:rPr lang="en-US" b="1" dirty="0">
                <a:solidFill>
                  <a:srgbClr val="7030A0"/>
                </a:solidFill>
              </a:rPr>
              <a:t>de-extinction</a:t>
            </a:r>
            <a:br>
              <a:rPr lang="en-US" sz="5200" b="1" dirty="0"/>
            </a:br>
            <a:br>
              <a:rPr lang="en-GB" sz="5200" b="1" dirty="0"/>
            </a:br>
            <a:endParaRPr lang="en-GB" sz="5200" b="1" dirty="0"/>
          </a:p>
        </p:txBody>
      </p:sp>
      <p:sp>
        <p:nvSpPr>
          <p:cNvPr id="10" name="Rectangle 9">
            <a:extLst>
              <a:ext uri="{FF2B5EF4-FFF2-40B4-BE49-F238E27FC236}">
                <a16:creationId xmlns:a16="http://schemas.microsoft.com/office/drawing/2014/main" id="{221CC330-4259-4C32-BF8B-5FE13FFAB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solidFill>
            <a:schemeClr val="bg2">
              <a:alpha val="97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CD816F-BBFD-4752-A642-AD1DB3772C57}"/>
              </a:ext>
            </a:extLst>
          </p:cNvPr>
          <p:cNvSpPr>
            <a:spLocks noGrp="1"/>
          </p:cNvSpPr>
          <p:nvPr>
            <p:ph idx="1"/>
          </p:nvPr>
        </p:nvSpPr>
        <p:spPr>
          <a:xfrm>
            <a:off x="6625651" y="685799"/>
            <a:ext cx="4878959" cy="5930757"/>
          </a:xfrm>
        </p:spPr>
        <p:txBody>
          <a:bodyPr>
            <a:normAutofit/>
          </a:bodyPr>
          <a:lstStyle/>
          <a:p>
            <a:pPr marL="0" indent="0">
              <a:lnSpc>
                <a:spcPct val="90000"/>
              </a:lnSpc>
              <a:buNone/>
            </a:pPr>
            <a:r>
              <a:rPr lang="en-US" sz="1800" b="1" dirty="0">
                <a:solidFill>
                  <a:srgbClr val="7030A0"/>
                </a:solidFill>
              </a:rPr>
              <a:t>Cloning</a:t>
            </a:r>
            <a:r>
              <a:rPr lang="en-US" sz="1800" dirty="0">
                <a:solidFill>
                  <a:srgbClr val="7030A0"/>
                </a:solidFill>
              </a:rPr>
              <a:t>: </a:t>
            </a:r>
          </a:p>
          <a:p>
            <a:pPr>
              <a:lnSpc>
                <a:spcPct val="90000"/>
              </a:lnSpc>
            </a:pPr>
            <a:r>
              <a:rPr lang="en-US" sz="1800" dirty="0">
                <a:solidFill>
                  <a:srgbClr val="7030A0"/>
                </a:solidFill>
              </a:rPr>
              <a:t>Extract the nucleus of an extinct animal cell </a:t>
            </a:r>
          </a:p>
          <a:p>
            <a:pPr>
              <a:lnSpc>
                <a:spcPct val="90000"/>
              </a:lnSpc>
            </a:pPr>
            <a:r>
              <a:rPr lang="en-US" sz="1800" dirty="0">
                <a:solidFill>
                  <a:srgbClr val="7030A0"/>
                </a:solidFill>
              </a:rPr>
              <a:t>Exchange it with the nucleus of a host egg cell  </a:t>
            </a:r>
          </a:p>
          <a:p>
            <a:pPr>
              <a:lnSpc>
                <a:spcPct val="90000"/>
              </a:lnSpc>
            </a:pPr>
            <a:r>
              <a:rPr lang="en-US" sz="1800" dirty="0">
                <a:solidFill>
                  <a:srgbClr val="7030A0"/>
                </a:solidFill>
              </a:rPr>
              <a:t>Implant the egg into a surrogate </a:t>
            </a:r>
          </a:p>
          <a:p>
            <a:pPr marL="0" indent="0">
              <a:lnSpc>
                <a:spcPct val="90000"/>
              </a:lnSpc>
              <a:buNone/>
            </a:pPr>
            <a:r>
              <a:rPr lang="en-US" sz="1800" dirty="0">
                <a:solidFill>
                  <a:srgbClr val="7030A0"/>
                </a:solidFill>
              </a:rPr>
              <a:t>Genetically identical copy of an extinct animal will be produced. </a:t>
            </a:r>
          </a:p>
          <a:p>
            <a:pPr>
              <a:lnSpc>
                <a:spcPct val="90000"/>
              </a:lnSpc>
              <a:buFont typeface="Arial" panose="020B0604020202020204" pitchFamily="34" charset="0"/>
              <a:buChar char="•"/>
            </a:pPr>
            <a:endParaRPr lang="en-US" sz="1800" b="1" dirty="0">
              <a:solidFill>
                <a:srgbClr val="7030A0"/>
              </a:solidFill>
            </a:endParaRPr>
          </a:p>
          <a:p>
            <a:pPr marL="0" indent="0">
              <a:lnSpc>
                <a:spcPct val="90000"/>
              </a:lnSpc>
              <a:buNone/>
            </a:pPr>
            <a:r>
              <a:rPr lang="en-US" sz="1800" b="1" dirty="0">
                <a:solidFill>
                  <a:srgbClr val="7030A0"/>
                </a:solidFill>
              </a:rPr>
              <a:t>Genetic Engineering:</a:t>
            </a:r>
            <a:r>
              <a:rPr lang="en-US" sz="1800" dirty="0">
                <a:solidFill>
                  <a:srgbClr val="7030A0"/>
                </a:solidFill>
              </a:rPr>
              <a:t> </a:t>
            </a:r>
          </a:p>
          <a:p>
            <a:pPr>
              <a:lnSpc>
                <a:spcPct val="90000"/>
              </a:lnSpc>
            </a:pPr>
            <a:r>
              <a:rPr lang="en-US" sz="1800" dirty="0">
                <a:solidFill>
                  <a:srgbClr val="7030A0"/>
                </a:solidFill>
              </a:rPr>
              <a:t>Line up the genome of an extinct animal with the closest relative</a:t>
            </a:r>
          </a:p>
          <a:p>
            <a:pPr>
              <a:lnSpc>
                <a:spcPct val="90000"/>
              </a:lnSpc>
            </a:pPr>
            <a:r>
              <a:rPr lang="en-US" sz="1800" dirty="0">
                <a:solidFill>
                  <a:srgbClr val="7030A0"/>
                </a:solidFill>
              </a:rPr>
              <a:t>Swap relevant genes from extinct animal into the living one </a:t>
            </a:r>
          </a:p>
          <a:p>
            <a:pPr>
              <a:lnSpc>
                <a:spcPct val="90000"/>
              </a:lnSpc>
            </a:pPr>
            <a:r>
              <a:rPr lang="en-US" sz="1800" dirty="0">
                <a:solidFill>
                  <a:srgbClr val="7030A0"/>
                </a:solidFill>
              </a:rPr>
              <a:t>Implant the hybrid genome into a surrogate</a:t>
            </a:r>
          </a:p>
          <a:p>
            <a:pPr marL="0" indent="0">
              <a:lnSpc>
                <a:spcPct val="90000"/>
              </a:lnSpc>
              <a:buNone/>
            </a:pPr>
            <a:r>
              <a:rPr lang="en-US" sz="1800" dirty="0">
                <a:solidFill>
                  <a:srgbClr val="7030A0"/>
                </a:solidFill>
              </a:rPr>
              <a:t>An animal that looks and behaves like the extinct animal is produced.</a:t>
            </a:r>
            <a:endParaRPr lang="en-US" sz="1800" b="1" dirty="0">
              <a:solidFill>
                <a:srgbClr val="7030A0"/>
              </a:solidFill>
            </a:endParaRPr>
          </a:p>
          <a:p>
            <a:pPr marL="0" indent="0">
              <a:lnSpc>
                <a:spcPct val="90000"/>
              </a:lnSpc>
              <a:buNone/>
            </a:pPr>
            <a:endParaRPr lang="en-GB" sz="1400" dirty="0"/>
          </a:p>
        </p:txBody>
      </p:sp>
      <p:pic>
        <p:nvPicPr>
          <p:cNvPr id="5" name="Picture 4">
            <a:extLst>
              <a:ext uri="{FF2B5EF4-FFF2-40B4-BE49-F238E27FC236}">
                <a16:creationId xmlns:a16="http://schemas.microsoft.com/office/drawing/2014/main" id="{CEA7936E-2756-4DCC-98C1-AA04FEEEC3C5}"/>
              </a:ext>
            </a:extLst>
          </p:cNvPr>
          <p:cNvPicPr>
            <a:picLocks noChangeAspect="1"/>
          </p:cNvPicPr>
          <p:nvPr/>
        </p:nvPicPr>
        <p:blipFill rotWithShape="1">
          <a:blip r:embed="rId2"/>
          <a:srcRect t="13073"/>
          <a:stretch/>
        </p:blipFill>
        <p:spPr>
          <a:xfrm>
            <a:off x="475901" y="981309"/>
            <a:ext cx="5524665" cy="5876692"/>
          </a:xfrm>
          <a:prstGeom prst="rect">
            <a:avLst/>
          </a:prstGeom>
        </p:spPr>
      </p:pic>
    </p:spTree>
    <p:extLst>
      <p:ext uri="{BB962C8B-B14F-4D97-AF65-F5344CB8AC3E}">
        <p14:creationId xmlns:p14="http://schemas.microsoft.com/office/powerpoint/2010/main" val="350379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 calcmode="lin" valueType="num">
                                      <p:cBhvr additive="base">
                                        <p:cTn id="4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C72083-E0B6-4554-BA59-D83DCFBB2C6A}"/>
              </a:ext>
            </a:extLst>
          </p:cNvPr>
          <p:cNvPicPr>
            <a:picLocks noChangeAspect="1"/>
          </p:cNvPicPr>
          <p:nvPr/>
        </p:nvPicPr>
        <p:blipFill rotWithShape="1">
          <a:blip r:embed="rId2">
            <a:extLst>
              <a:ext uri="{28A0092B-C50C-407E-A947-70E740481C1C}">
                <a14:useLocalDpi xmlns:a14="http://schemas.microsoft.com/office/drawing/2010/main" val="0"/>
              </a:ext>
            </a:extLst>
          </a:blip>
          <a:srcRect l="1693" t="35695" r="59587" b="32083"/>
          <a:stretch/>
        </p:blipFill>
        <p:spPr>
          <a:xfrm>
            <a:off x="504321" y="714375"/>
            <a:ext cx="11339330" cy="5476875"/>
          </a:xfrm>
          <a:prstGeom prst="rect">
            <a:avLst/>
          </a:prstGeom>
        </p:spPr>
      </p:pic>
    </p:spTree>
    <p:extLst>
      <p:ext uri="{BB962C8B-B14F-4D97-AF65-F5344CB8AC3E}">
        <p14:creationId xmlns:p14="http://schemas.microsoft.com/office/powerpoint/2010/main" val="2141656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F0BBE3-71EE-472B-8CCA-AFD8AA164B2C}"/>
              </a:ext>
            </a:extLst>
          </p:cNvPr>
          <p:cNvPicPr>
            <a:picLocks noChangeAspect="1"/>
          </p:cNvPicPr>
          <p:nvPr/>
        </p:nvPicPr>
        <p:blipFill rotWithShape="1">
          <a:blip r:embed="rId2"/>
          <a:srcRect l="4219" t="43333" r="56250" b="15695"/>
          <a:stretch/>
        </p:blipFill>
        <p:spPr>
          <a:xfrm>
            <a:off x="563815" y="203714"/>
            <a:ext cx="11064369" cy="6450571"/>
          </a:xfrm>
          <a:prstGeom prst="rect">
            <a:avLst/>
          </a:prstGeom>
        </p:spPr>
      </p:pic>
    </p:spTree>
    <p:extLst>
      <p:ext uri="{BB962C8B-B14F-4D97-AF65-F5344CB8AC3E}">
        <p14:creationId xmlns:p14="http://schemas.microsoft.com/office/powerpoint/2010/main" val="2527338630"/>
      </p:ext>
    </p:extLst>
  </p:cSld>
  <p:clrMapOvr>
    <a:masterClrMapping/>
  </p:clrMapOvr>
</p:sld>
</file>

<file path=ppt/theme/theme1.xml><?xml version="1.0" encoding="utf-8"?>
<a:theme xmlns:a="http://schemas.openxmlformats.org/drawingml/2006/main" name="Slic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docProps/app.xml><?xml version="1.0" encoding="utf-8"?>
<Properties xmlns="http://schemas.openxmlformats.org/officeDocument/2006/extended-properties" xmlns:vt="http://schemas.openxmlformats.org/officeDocument/2006/docPropsVTypes">
  <Template>Retrospect</Template>
  <TotalTime>4017</TotalTime>
  <Words>2839</Words>
  <Application>Microsoft Office PowerPoint</Application>
  <PresentationFormat>Widescreen</PresentationFormat>
  <Paragraphs>251</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Abadi</vt:lpstr>
      <vt:lpstr>Arial</vt:lpstr>
      <vt:lpstr>Century Gothic</vt:lpstr>
      <vt:lpstr>Wingdings 3</vt:lpstr>
      <vt:lpstr>Slice</vt:lpstr>
      <vt:lpstr>ING 112a sPRING 2022  ONLINE COURSE  Week 12 UNIT 6  argumentative Essay  DE-EXTINCTION STUDIES</vt:lpstr>
      <vt:lpstr>Steps of Writing an Argumentative Essay</vt:lpstr>
      <vt:lpstr>extinction &amp; de-extınctıon</vt:lpstr>
      <vt:lpstr>IUCN: The International Union for Conservation of Nature </vt:lpstr>
      <vt:lpstr>The Sixth Mass Extinction </vt:lpstr>
      <vt:lpstr>PowerPoint Presentation</vt:lpstr>
      <vt:lpstr>Two approaches to  de-extinction  </vt:lpstr>
      <vt:lpstr>PowerPoint Presentation</vt:lpstr>
      <vt:lpstr>PowerPoint Presentation</vt:lpstr>
      <vt:lpstr>De-extinction studies should be encouraged.</vt:lpstr>
      <vt:lpstr>PowerPoint Presentation</vt:lpstr>
      <vt:lpstr>De-extinction studies should be encouraged.</vt:lpstr>
      <vt:lpstr>PowerPoint Presentation</vt:lpstr>
      <vt:lpstr>De-extinction studies should be encouraged.</vt:lpstr>
      <vt:lpstr>PowerPoint Presentation</vt:lpstr>
      <vt:lpstr>De-extinction studies should be encouraged.</vt:lpstr>
      <vt:lpstr>PowerPoint Presentation</vt:lpstr>
      <vt:lpstr>De-extinction studies should be encouraged.</vt:lpstr>
      <vt:lpstr>PowerPoint Presentation</vt:lpstr>
      <vt:lpstr>De-extinction studies should be encouraged.</vt:lpstr>
      <vt:lpstr>PowerPoint Presentation</vt:lpstr>
      <vt:lpstr>De-extinction studies should be encouraged.</vt:lpstr>
      <vt:lpstr>PowerPoint Presentation</vt:lpstr>
      <vt:lpstr>De-extinction studies should be encouraged.</vt:lpstr>
      <vt:lpstr>PowerPoint Presentation</vt:lpstr>
      <vt:lpstr>De-extinction studies should be encouraged.</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 112  SUMMER 2020 ONLINE COURSE  Week 5 Session 2 UNIT 6 – argumentative Essay Conclusıon Paragraph</dc:title>
  <dc:creator>Aslı Özkara</dc:creator>
  <cp:lastModifiedBy>Aslı Özkara</cp:lastModifiedBy>
  <cp:revision>93</cp:revision>
  <dcterms:created xsi:type="dcterms:W3CDTF">2020-09-02T08:24:01Z</dcterms:created>
  <dcterms:modified xsi:type="dcterms:W3CDTF">2022-05-20T07:09:24Z</dcterms:modified>
</cp:coreProperties>
</file>